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51"/>
  </p:notesMasterIdLst>
  <p:sldIdLst>
    <p:sldId id="440" r:id="rId2"/>
    <p:sldId id="256" r:id="rId3"/>
    <p:sldId id="259" r:id="rId4"/>
    <p:sldId id="433" r:id="rId5"/>
    <p:sldId id="257" r:id="rId6"/>
    <p:sldId id="315" r:id="rId7"/>
    <p:sldId id="409" r:id="rId8"/>
    <p:sldId id="410" r:id="rId9"/>
    <p:sldId id="258" r:id="rId10"/>
    <p:sldId id="411" r:id="rId11"/>
    <p:sldId id="314" r:id="rId12"/>
    <p:sldId id="354" r:id="rId13"/>
    <p:sldId id="356" r:id="rId14"/>
    <p:sldId id="362" r:id="rId15"/>
    <p:sldId id="388" r:id="rId16"/>
    <p:sldId id="436" r:id="rId17"/>
    <p:sldId id="431" r:id="rId18"/>
    <p:sldId id="432" r:id="rId19"/>
    <p:sldId id="393" r:id="rId20"/>
    <p:sldId id="399" r:id="rId21"/>
    <p:sldId id="400" r:id="rId22"/>
    <p:sldId id="405" r:id="rId23"/>
    <p:sldId id="398" r:id="rId24"/>
    <p:sldId id="390" r:id="rId25"/>
    <p:sldId id="441" r:id="rId26"/>
    <p:sldId id="394" r:id="rId27"/>
    <p:sldId id="397" r:id="rId28"/>
    <p:sldId id="403" r:id="rId29"/>
    <p:sldId id="423" r:id="rId30"/>
    <p:sldId id="401" r:id="rId31"/>
    <p:sldId id="413" r:id="rId32"/>
    <p:sldId id="437" r:id="rId33"/>
    <p:sldId id="438" r:id="rId34"/>
    <p:sldId id="439" r:id="rId35"/>
    <p:sldId id="418" r:id="rId36"/>
    <p:sldId id="430" r:id="rId37"/>
    <p:sldId id="406" r:id="rId38"/>
    <p:sldId id="434" r:id="rId39"/>
    <p:sldId id="407" r:id="rId40"/>
    <p:sldId id="408" r:id="rId41"/>
    <p:sldId id="435" r:id="rId42"/>
    <p:sldId id="260" r:id="rId43"/>
    <p:sldId id="391" r:id="rId44"/>
    <p:sldId id="419" r:id="rId45"/>
    <p:sldId id="425" r:id="rId46"/>
    <p:sldId id="421" r:id="rId47"/>
    <p:sldId id="426" r:id="rId48"/>
    <p:sldId id="424" r:id="rId49"/>
    <p:sldId id="428" r:id="rId5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97A429-28C9-6660-22E5-7BDE49BD710D}" name="Kuo Yuxuan" initials="KY" userId="c2cf74182fa08698"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yvonnechinaguo@126.com" initials="y" lastIdx="1" clrIdx="0">
    <p:extLst>
      <p:ext uri="{19B8F6BF-5375-455C-9EA6-DF929625EA0E}">
        <p15:presenceInfo xmlns:p15="http://schemas.microsoft.com/office/powerpoint/2012/main" userId="c2cf74182fa086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FFFF"/>
    <a:srgbClr val="F2F2F2"/>
    <a:srgbClr val="2599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F39770-EB24-4399-B3EE-228A1C63B3C8}" v="24" dt="2022-11-25T12:37:19.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169" autoAdjust="0"/>
  </p:normalViewPr>
  <p:slideViewPr>
    <p:cSldViewPr snapToGrid="0">
      <p:cViewPr varScale="1">
        <p:scale>
          <a:sx n="93" d="100"/>
          <a:sy n="93" d="100"/>
        </p:scale>
        <p:origin x="12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tbenutzer" providerId="Windows Live" clId="Web-{2922308D-D0D4-4264-8050-5DDCB76EE1B6}"/>
    <pc:docChg chg="addSld modSld">
      <pc:chgData name="Gastbenutzer" userId="" providerId="Windows Live" clId="Web-{2922308D-D0D4-4264-8050-5DDCB76EE1B6}" dt="2022-11-21T10:20:50.447" v="5"/>
      <pc:docMkLst>
        <pc:docMk/>
      </pc:docMkLst>
      <pc:sldChg chg="modSp add">
        <pc:chgData name="Gastbenutzer" userId="" providerId="Windows Live" clId="Web-{2922308D-D0D4-4264-8050-5DDCB76EE1B6}" dt="2022-11-21T10:20:44.790" v="4"/>
        <pc:sldMkLst>
          <pc:docMk/>
          <pc:sldMk cId="4178040651" sldId="407"/>
        </pc:sldMkLst>
        <pc:graphicFrameChg chg="modGraphic">
          <ac:chgData name="Gastbenutzer" userId="" providerId="Windows Live" clId="Web-{2922308D-D0D4-4264-8050-5DDCB76EE1B6}" dt="2022-11-21T10:20:44.790" v="4"/>
          <ac:graphicFrameMkLst>
            <pc:docMk/>
            <pc:sldMk cId="4178040651" sldId="407"/>
            <ac:graphicFrameMk id="4" creationId="{DA2EACCD-E375-A362-7D72-48F8F39B4D63}"/>
          </ac:graphicFrameMkLst>
        </pc:graphicFrameChg>
      </pc:sldChg>
      <pc:sldChg chg="modSp add">
        <pc:chgData name="Gastbenutzer" userId="" providerId="Windows Live" clId="Web-{2922308D-D0D4-4264-8050-5DDCB76EE1B6}" dt="2022-11-21T10:20:50.447" v="5"/>
        <pc:sldMkLst>
          <pc:docMk/>
          <pc:sldMk cId="255123925" sldId="408"/>
        </pc:sldMkLst>
        <pc:graphicFrameChg chg="modGraphic">
          <ac:chgData name="Gastbenutzer" userId="" providerId="Windows Live" clId="Web-{2922308D-D0D4-4264-8050-5DDCB76EE1B6}" dt="2022-11-21T10:20:50.447" v="5"/>
          <ac:graphicFrameMkLst>
            <pc:docMk/>
            <pc:sldMk cId="255123925" sldId="408"/>
            <ac:graphicFrameMk id="7" creationId="{2DEA2758-3387-7BC8-88FC-4F884CE53365}"/>
          </ac:graphicFrameMkLst>
        </pc:graphicFrameChg>
      </pc:sldChg>
    </pc:docChg>
  </pc:docChgLst>
  <pc:docChgLst>
    <pc:chgData name="Utilisateur invité" providerId="Windows Live" clId="Web-{B463EAA7-A656-46AB-B846-E0125F82FEDF}"/>
    <pc:docChg chg="modSld">
      <pc:chgData name="Utilisateur invité" userId="" providerId="Windows Live" clId="Web-{B463EAA7-A656-46AB-B846-E0125F82FEDF}" dt="2022-11-21T17:00:15.993" v="68"/>
      <pc:docMkLst>
        <pc:docMk/>
      </pc:docMkLst>
      <pc:sldChg chg="addSp delSp modSp">
        <pc:chgData name="Utilisateur invité" userId="" providerId="Windows Live" clId="Web-{B463EAA7-A656-46AB-B846-E0125F82FEDF}" dt="2022-11-21T16:58:55.959" v="56" actId="20577"/>
        <pc:sldMkLst>
          <pc:docMk/>
          <pc:sldMk cId="2418897739" sldId="409"/>
        </pc:sldMkLst>
        <pc:spChg chg="add del mod ord">
          <ac:chgData name="Utilisateur invité" userId="" providerId="Windows Live" clId="Web-{B463EAA7-A656-46AB-B846-E0125F82FEDF}" dt="2022-11-21T16:57:51.036" v="41"/>
          <ac:spMkLst>
            <pc:docMk/>
            <pc:sldMk cId="2418897739" sldId="409"/>
            <ac:spMk id="2" creationId="{BBFF416F-8626-4864-554A-ED2D8AEBD2D9}"/>
          </ac:spMkLst>
        </pc:spChg>
        <pc:spChg chg="add del mod ord">
          <ac:chgData name="Utilisateur invité" userId="" providerId="Windows Live" clId="Web-{B463EAA7-A656-46AB-B846-E0125F82FEDF}" dt="2022-11-21T16:58:35.162" v="51"/>
          <ac:spMkLst>
            <pc:docMk/>
            <pc:sldMk cId="2418897739" sldId="409"/>
            <ac:spMk id="3" creationId="{ACF83F4F-5860-3173-834C-529C5F2D42A3}"/>
          </ac:spMkLst>
        </pc:spChg>
        <pc:spChg chg="mod">
          <ac:chgData name="Utilisateur invité" userId="" providerId="Windows Live" clId="Web-{B463EAA7-A656-46AB-B846-E0125F82FEDF}" dt="2022-11-21T16:58:53.568" v="54" actId="20577"/>
          <ac:spMkLst>
            <pc:docMk/>
            <pc:sldMk cId="2418897739" sldId="409"/>
            <ac:spMk id="5" creationId="{D702A8D9-8AB1-7C17-A710-25DD94378F08}"/>
          </ac:spMkLst>
        </pc:spChg>
        <pc:spChg chg="mod">
          <ac:chgData name="Utilisateur invité" userId="" providerId="Windows Live" clId="Web-{B463EAA7-A656-46AB-B846-E0125F82FEDF}" dt="2022-11-21T16:58:55.959" v="56" actId="20577"/>
          <ac:spMkLst>
            <pc:docMk/>
            <pc:sldMk cId="2418897739" sldId="409"/>
            <ac:spMk id="8" creationId="{603FFE17-8527-3778-B9B0-90690D25AA80}"/>
          </ac:spMkLst>
        </pc:spChg>
        <pc:picChg chg="mod">
          <ac:chgData name="Utilisateur invité" userId="" providerId="Windows Live" clId="Web-{B463EAA7-A656-46AB-B846-E0125F82FEDF}" dt="2022-11-21T16:58:46.100" v="52" actId="1076"/>
          <ac:picMkLst>
            <pc:docMk/>
            <pc:sldMk cId="2418897739" sldId="409"/>
            <ac:picMk id="7" creationId="{7F18433A-61E3-2475-2776-9B25DBDE30E2}"/>
          </ac:picMkLst>
        </pc:picChg>
        <pc:picChg chg="mod">
          <ac:chgData name="Utilisateur invité" userId="" providerId="Windows Live" clId="Web-{B463EAA7-A656-46AB-B846-E0125F82FEDF}" dt="2022-11-21T16:53:51.248" v="7"/>
          <ac:picMkLst>
            <pc:docMk/>
            <pc:sldMk cId="2418897739" sldId="409"/>
            <ac:picMk id="9" creationId="{82AD1DE4-A3A9-AF30-0475-25F8183DF1F4}"/>
          </ac:picMkLst>
        </pc:picChg>
      </pc:sldChg>
      <pc:sldChg chg="modSp">
        <pc:chgData name="Utilisateur invité" userId="" providerId="Windows Live" clId="Web-{B463EAA7-A656-46AB-B846-E0125F82FEDF}" dt="2022-11-21T17:00:15.993" v="68"/>
        <pc:sldMkLst>
          <pc:docMk/>
          <pc:sldMk cId="858756481" sldId="410"/>
        </pc:sldMkLst>
        <pc:spChg chg="mod">
          <ac:chgData name="Utilisateur invité" userId="" providerId="Windows Live" clId="Web-{B463EAA7-A656-46AB-B846-E0125F82FEDF}" dt="2022-11-21T16:59:58.992" v="66" actId="20577"/>
          <ac:spMkLst>
            <pc:docMk/>
            <pc:sldMk cId="858756481" sldId="410"/>
            <ac:spMk id="5" creationId="{D702A8D9-8AB1-7C17-A710-25DD94378F08}"/>
          </ac:spMkLst>
        </pc:spChg>
        <pc:picChg chg="mod">
          <ac:chgData name="Utilisateur invité" userId="" providerId="Windows Live" clId="Web-{B463EAA7-A656-46AB-B846-E0125F82FEDF}" dt="2022-11-21T17:00:15.993" v="68"/>
          <ac:picMkLst>
            <pc:docMk/>
            <pc:sldMk cId="858756481" sldId="410"/>
            <ac:picMk id="2" creationId="{42CB7A1F-AAD2-32E9-6D29-8A72D6414F9F}"/>
          </ac:picMkLst>
        </pc:picChg>
      </pc:sldChg>
    </pc:docChg>
  </pc:docChgLst>
  <pc:docChgLst>
    <pc:chgData name="Guest User" providerId="Windows Live" clId="Web-{BF5C291A-0C27-431C-9AA7-600F33457526}"/>
    <pc:docChg chg="modSld">
      <pc:chgData name="Guest User" userId="" providerId="Windows Live" clId="Web-{BF5C291A-0C27-431C-9AA7-600F33457526}" dt="2022-11-21T17:41:53.893" v="256" actId="20577"/>
      <pc:docMkLst>
        <pc:docMk/>
      </pc:docMkLst>
      <pc:sldChg chg="modSp">
        <pc:chgData name="Guest User" userId="" providerId="Windows Live" clId="Web-{BF5C291A-0C27-431C-9AA7-600F33457526}" dt="2022-11-21T16:45:52.878" v="9" actId="20577"/>
        <pc:sldMkLst>
          <pc:docMk/>
          <pc:sldMk cId="3934506670" sldId="393"/>
        </pc:sldMkLst>
        <pc:graphicFrameChg chg="modGraphic">
          <ac:chgData name="Guest User" userId="" providerId="Windows Live" clId="Web-{BF5C291A-0C27-431C-9AA7-600F33457526}" dt="2022-11-21T16:45:52.878" v="9" actId="20577"/>
          <ac:graphicFrameMkLst>
            <pc:docMk/>
            <pc:sldMk cId="3934506670" sldId="393"/>
            <ac:graphicFrameMk id="12" creationId="{0DBA6449-A253-2C69-207B-B25D871504C0}"/>
          </ac:graphicFrameMkLst>
        </pc:graphicFrameChg>
      </pc:sldChg>
      <pc:sldChg chg="delSp modSp">
        <pc:chgData name="Guest User" userId="" providerId="Windows Live" clId="Web-{BF5C291A-0C27-431C-9AA7-600F33457526}" dt="2022-11-21T17:41:53.893" v="256" actId="20577"/>
        <pc:sldMkLst>
          <pc:docMk/>
          <pc:sldMk cId="1542333708" sldId="397"/>
        </pc:sldMkLst>
        <pc:spChg chg="mod">
          <ac:chgData name="Guest User" userId="" providerId="Windows Live" clId="Web-{BF5C291A-0C27-431C-9AA7-600F33457526}" dt="2022-11-21T17:41:53.893" v="256" actId="20577"/>
          <ac:spMkLst>
            <pc:docMk/>
            <pc:sldMk cId="1542333708" sldId="397"/>
            <ac:spMk id="4" creationId="{D952A2F2-428C-D7D3-7754-DDE4F2E03376}"/>
          </ac:spMkLst>
        </pc:spChg>
        <pc:graphicFrameChg chg="del">
          <ac:chgData name="Guest User" userId="" providerId="Windows Live" clId="Web-{BF5C291A-0C27-431C-9AA7-600F33457526}" dt="2022-11-21T17:36:52.590" v="12"/>
          <ac:graphicFrameMkLst>
            <pc:docMk/>
            <pc:sldMk cId="1542333708" sldId="397"/>
            <ac:graphicFrameMk id="12" creationId="{0DBA6449-A253-2C69-207B-B25D871504C0}"/>
          </ac:graphicFrameMkLst>
        </pc:graphicFrameChg>
      </pc:sldChg>
      <pc:sldChg chg="modSp">
        <pc:chgData name="Guest User" userId="" providerId="Windows Live" clId="Web-{BF5C291A-0C27-431C-9AA7-600F33457526}" dt="2022-11-21T17:39:46.421" v="171" actId="20577"/>
        <pc:sldMkLst>
          <pc:docMk/>
          <pc:sldMk cId="723801773" sldId="398"/>
        </pc:sldMkLst>
        <pc:spChg chg="mod">
          <ac:chgData name="Guest User" userId="" providerId="Windows Live" clId="Web-{BF5C291A-0C27-431C-9AA7-600F33457526}" dt="2022-11-21T17:39:46.421" v="171" actId="20577"/>
          <ac:spMkLst>
            <pc:docMk/>
            <pc:sldMk cId="723801773" sldId="398"/>
            <ac:spMk id="23" creationId="{6BB73C4C-50EA-7661-5C15-CF6D45F0C69C}"/>
          </ac:spMkLst>
        </pc:spChg>
      </pc:sldChg>
    </pc:docChg>
  </pc:docChgLst>
  <pc:docChgLst>
    <pc:chgData name="Jonas Grill" userId="59be3f2ffcdf2bc9" providerId="Windows Live" clId="Web-{BDAB96FA-4A2E-4F02-ABD6-9D8356E0C6B5}"/>
    <pc:docChg chg="modSld">
      <pc:chgData name="Jonas Grill" userId="59be3f2ffcdf2bc9" providerId="Windows Live" clId="Web-{BDAB96FA-4A2E-4F02-ABD6-9D8356E0C6B5}" dt="2022-11-24T09:05:18.448" v="29" actId="20577"/>
      <pc:docMkLst>
        <pc:docMk/>
      </pc:docMkLst>
      <pc:sldChg chg="modSp">
        <pc:chgData name="Jonas Grill" userId="59be3f2ffcdf2bc9" providerId="Windows Live" clId="Web-{BDAB96FA-4A2E-4F02-ABD6-9D8356E0C6B5}" dt="2022-11-24T09:05:18.448" v="29" actId="20577"/>
        <pc:sldMkLst>
          <pc:docMk/>
          <pc:sldMk cId="3306981965" sldId="403"/>
        </pc:sldMkLst>
        <pc:spChg chg="mod">
          <ac:chgData name="Jonas Grill" userId="59be3f2ffcdf2bc9" providerId="Windows Live" clId="Web-{BDAB96FA-4A2E-4F02-ABD6-9D8356E0C6B5}" dt="2022-11-24T09:05:18.448" v="29" actId="20577"/>
          <ac:spMkLst>
            <pc:docMk/>
            <pc:sldMk cId="3306981965" sldId="403"/>
            <ac:spMk id="3" creationId="{0631DBE1-7416-BBF7-DB5E-D30618E8C1F3}"/>
          </ac:spMkLst>
        </pc:spChg>
      </pc:sldChg>
    </pc:docChg>
  </pc:docChgLst>
  <pc:docChgLst>
    <pc:chgData name="Kuo Yuxuan" userId="c2cf74182fa08698" providerId="Windows Live" clId="Web-{D47AFA9B-0928-4A65-8CA9-181599416410}"/>
    <pc:docChg chg="mod addSld delSld modSld sldOrd">
      <pc:chgData name="Kuo Yuxuan" userId="c2cf74182fa08698" providerId="Windows Live" clId="Web-{D47AFA9B-0928-4A65-8CA9-181599416410}" dt="2022-11-10T11:31:23.009" v="381" actId="1076"/>
      <pc:docMkLst>
        <pc:docMk/>
      </pc:docMkLst>
      <pc:sldChg chg="modSp">
        <pc:chgData name="Kuo Yuxuan" userId="c2cf74182fa08698" providerId="Windows Live" clId="Web-{D47AFA9B-0928-4A65-8CA9-181599416410}" dt="2022-11-10T11:13:25.651" v="273" actId="1076"/>
        <pc:sldMkLst>
          <pc:docMk/>
          <pc:sldMk cId="2639308920" sldId="258"/>
        </pc:sldMkLst>
        <pc:spChg chg="mod">
          <ac:chgData name="Kuo Yuxuan" userId="c2cf74182fa08698" providerId="Windows Live" clId="Web-{D47AFA9B-0928-4A65-8CA9-181599416410}" dt="2022-11-10T11:13:25.651" v="273" actId="1076"/>
          <ac:spMkLst>
            <pc:docMk/>
            <pc:sldMk cId="2639308920" sldId="258"/>
            <ac:spMk id="31" creationId="{A9EB582B-AF10-D67F-D920-080CC403C649}"/>
          </ac:spMkLst>
        </pc:spChg>
        <pc:picChg chg="mod">
          <ac:chgData name="Kuo Yuxuan" userId="c2cf74182fa08698" providerId="Windows Live" clId="Web-{D47AFA9B-0928-4A65-8CA9-181599416410}" dt="2022-11-10T11:12:00.852" v="269" actId="1076"/>
          <ac:picMkLst>
            <pc:docMk/>
            <pc:sldMk cId="2639308920" sldId="258"/>
            <ac:picMk id="5" creationId="{00288DD7-1761-4FF1-0967-38E8C8793EDF}"/>
          </ac:picMkLst>
        </pc:picChg>
        <pc:picChg chg="mod">
          <ac:chgData name="Kuo Yuxuan" userId="c2cf74182fa08698" providerId="Windows Live" clId="Web-{D47AFA9B-0928-4A65-8CA9-181599416410}" dt="2022-11-10T11:12:22.602" v="271" actId="1076"/>
          <ac:picMkLst>
            <pc:docMk/>
            <pc:sldMk cId="2639308920" sldId="258"/>
            <ac:picMk id="17" creationId="{729B2477-9628-DD53-7EFA-BEFC317F05E5}"/>
          </ac:picMkLst>
        </pc:picChg>
        <pc:picChg chg="mod">
          <ac:chgData name="Kuo Yuxuan" userId="c2cf74182fa08698" providerId="Windows Live" clId="Web-{D47AFA9B-0928-4A65-8CA9-181599416410}" dt="2022-11-10T11:11:29.570" v="266" actId="1076"/>
          <ac:picMkLst>
            <pc:docMk/>
            <pc:sldMk cId="2639308920" sldId="258"/>
            <ac:picMk id="21" creationId="{F6310236-AF26-CDB4-BDBA-0C07B6599A95}"/>
          </ac:picMkLst>
        </pc:picChg>
        <pc:picChg chg="mod">
          <ac:chgData name="Kuo Yuxuan" userId="c2cf74182fa08698" providerId="Windows Live" clId="Web-{D47AFA9B-0928-4A65-8CA9-181599416410}" dt="2022-11-10T11:12:12.008" v="270" actId="1076"/>
          <ac:picMkLst>
            <pc:docMk/>
            <pc:sldMk cId="2639308920" sldId="258"/>
            <ac:picMk id="23" creationId="{1B1B54A1-8F2C-0332-B139-E25255CCBD42}"/>
          </ac:picMkLst>
        </pc:picChg>
        <pc:picChg chg="mod">
          <ac:chgData name="Kuo Yuxuan" userId="c2cf74182fa08698" providerId="Windows Live" clId="Web-{D47AFA9B-0928-4A65-8CA9-181599416410}" dt="2022-11-10T10:54:07.400" v="221" actId="1076"/>
          <ac:picMkLst>
            <pc:docMk/>
            <pc:sldMk cId="2639308920" sldId="258"/>
            <ac:picMk id="29" creationId="{85C0612E-C3E9-0191-3EC0-13513FB14130}"/>
          </ac:picMkLst>
        </pc:picChg>
      </pc:sldChg>
      <pc:sldChg chg="addSp delSp modSp ord addCm delCm modCm">
        <pc:chgData name="Kuo Yuxuan" userId="c2cf74182fa08698" providerId="Windows Live" clId="Web-{D47AFA9B-0928-4A65-8CA9-181599416410}" dt="2022-11-10T10:35:46.760" v="219"/>
        <pc:sldMkLst>
          <pc:docMk/>
          <pc:sldMk cId="1760194216" sldId="391"/>
        </pc:sldMkLst>
        <pc:spChg chg="add del mod">
          <ac:chgData name="Kuo Yuxuan" userId="c2cf74182fa08698" providerId="Windows Live" clId="Web-{D47AFA9B-0928-4A65-8CA9-181599416410}" dt="2022-11-10T09:44:45.472" v="3"/>
          <ac:spMkLst>
            <pc:docMk/>
            <pc:sldMk cId="1760194216" sldId="391"/>
            <ac:spMk id="3" creationId="{867686DD-B5C2-A18D-EEAF-5F50B3A95DC0}"/>
          </ac:spMkLst>
        </pc:spChg>
        <pc:spChg chg="mod">
          <ac:chgData name="Kuo Yuxuan" userId="c2cf74182fa08698" providerId="Windows Live" clId="Web-{D47AFA9B-0928-4A65-8CA9-181599416410}" dt="2022-11-10T10:25:20.743" v="217" actId="20577"/>
          <ac:spMkLst>
            <pc:docMk/>
            <pc:sldMk cId="1760194216" sldId="391"/>
            <ac:spMk id="5" creationId="{419498B2-7DFF-CA50-81CC-D70664B41047}"/>
          </ac:spMkLst>
        </pc:spChg>
        <pc:spChg chg="add mod">
          <ac:chgData name="Kuo Yuxuan" userId="c2cf74182fa08698" providerId="Windows Live" clId="Web-{D47AFA9B-0928-4A65-8CA9-181599416410}" dt="2022-11-10T10:23:34.287" v="202"/>
          <ac:spMkLst>
            <pc:docMk/>
            <pc:sldMk cId="1760194216" sldId="391"/>
            <ac:spMk id="7" creationId="{E2DCA6EE-36A9-23DD-057B-38FB29C2DCDA}"/>
          </ac:spMkLst>
        </pc:spChg>
        <pc:picChg chg="add mod">
          <ac:chgData name="Kuo Yuxuan" userId="c2cf74182fa08698" providerId="Windows Live" clId="Web-{D47AFA9B-0928-4A65-8CA9-181599416410}" dt="2022-11-10T10:14:26.100" v="164" actId="1076"/>
          <ac:picMkLst>
            <pc:docMk/>
            <pc:sldMk cId="1760194216" sldId="391"/>
            <ac:picMk id="4" creationId="{2B8C462A-D9C9-AF6B-2AC6-91445D7254ED}"/>
          </ac:picMkLst>
        </pc:picChg>
        <pc:picChg chg="add mod">
          <ac:chgData name="Kuo Yuxuan" userId="c2cf74182fa08698" providerId="Windows Live" clId="Web-{D47AFA9B-0928-4A65-8CA9-181599416410}" dt="2022-11-10T10:18:32.435" v="168" actId="1076"/>
          <ac:picMkLst>
            <pc:docMk/>
            <pc:sldMk cId="1760194216" sldId="391"/>
            <ac:picMk id="6" creationId="{6430F24F-F1F3-5F5C-11DD-1E7C759D3AF9}"/>
          </ac:picMkLst>
        </pc:picChg>
      </pc:sldChg>
      <pc:sldChg chg="addSp delSp modSp new del">
        <pc:chgData name="Kuo Yuxuan" userId="c2cf74182fa08698" providerId="Windows Live" clId="Web-{D47AFA9B-0928-4A65-8CA9-181599416410}" dt="2022-11-10T11:28:44.802" v="366"/>
        <pc:sldMkLst>
          <pc:docMk/>
          <pc:sldMk cId="783967436" sldId="392"/>
        </pc:sldMkLst>
        <pc:spChg chg="add del mod">
          <ac:chgData name="Kuo Yuxuan" userId="c2cf74182fa08698" providerId="Windows Live" clId="Web-{D47AFA9B-0928-4A65-8CA9-181599416410}" dt="2022-11-10T11:28:03.769" v="358"/>
          <ac:spMkLst>
            <pc:docMk/>
            <pc:sldMk cId="783967436" sldId="392"/>
            <ac:spMk id="404" creationId="{F340C40A-2B14-DE0B-27A2-DCA8C1EA9C10}"/>
          </ac:spMkLst>
        </pc:spChg>
        <pc:spChg chg="add del mod">
          <ac:chgData name="Kuo Yuxuan" userId="c2cf74182fa08698" providerId="Windows Live" clId="Web-{D47AFA9B-0928-4A65-8CA9-181599416410}" dt="2022-11-10T11:28:17.770" v="361"/>
          <ac:spMkLst>
            <pc:docMk/>
            <pc:sldMk cId="783967436" sldId="392"/>
            <ac:spMk id="406" creationId="{4C2C07CF-76F3-FC2A-28B8-9316C8095A87}"/>
          </ac:spMkLst>
        </pc:spChg>
        <pc:graphicFrameChg chg="add mod modGraphic">
          <ac:chgData name="Kuo Yuxuan" userId="c2cf74182fa08698" providerId="Windows Live" clId="Web-{D47AFA9B-0928-4A65-8CA9-181599416410}" dt="2022-11-10T11:27:30.284" v="355" actId="1076"/>
          <ac:graphicFrameMkLst>
            <pc:docMk/>
            <pc:sldMk cId="783967436" sldId="392"/>
            <ac:graphicFrameMk id="2" creationId="{608EA4AA-ABEA-F1DF-B2EF-F874CD200AE4}"/>
          </ac:graphicFrameMkLst>
        </pc:graphicFrameChg>
      </pc:sldChg>
      <pc:sldChg chg="addSp delSp modSp add ord replId">
        <pc:chgData name="Kuo Yuxuan" userId="c2cf74182fa08698" providerId="Windows Live" clId="Web-{D47AFA9B-0928-4A65-8CA9-181599416410}" dt="2022-11-10T11:31:23.009" v="381" actId="1076"/>
        <pc:sldMkLst>
          <pc:docMk/>
          <pc:sldMk cId="3934506670" sldId="393"/>
        </pc:sldMkLst>
        <pc:spChg chg="mod">
          <ac:chgData name="Kuo Yuxuan" userId="c2cf74182fa08698" providerId="Windows Live" clId="Web-{D47AFA9B-0928-4A65-8CA9-181599416410}" dt="2022-11-10T11:29:14.584" v="369" actId="20577"/>
          <ac:spMkLst>
            <pc:docMk/>
            <pc:sldMk cId="3934506670" sldId="393"/>
            <ac:spMk id="2" creationId="{BCEC0C2A-E58E-DFF9-CE08-E872212AE53E}"/>
          </ac:spMkLst>
        </pc:spChg>
        <pc:spChg chg="add mod">
          <ac:chgData name="Kuo Yuxuan" userId="c2cf74182fa08698" providerId="Windows Live" clId="Web-{D47AFA9B-0928-4A65-8CA9-181599416410}" dt="2022-11-10T11:31:23.009" v="381" actId="1076"/>
          <ac:spMkLst>
            <pc:docMk/>
            <pc:sldMk cId="3934506670" sldId="393"/>
            <ac:spMk id="10" creationId="{4686D2A4-887E-AFDC-144F-C3F34DE6B878}"/>
          </ac:spMkLst>
        </pc:spChg>
        <pc:spChg chg="add mod">
          <ac:chgData name="Kuo Yuxuan" userId="c2cf74182fa08698" providerId="Windows Live" clId="Web-{D47AFA9B-0928-4A65-8CA9-181599416410}" dt="2022-11-10T11:30:15.742" v="374"/>
          <ac:spMkLst>
            <pc:docMk/>
            <pc:sldMk cId="3934506670" sldId="393"/>
            <ac:spMk id="19" creationId="{1EFA0C9A-4EDB-706B-48ED-0B74AA5A03F8}"/>
          </ac:spMkLst>
        </pc:spChg>
        <pc:graphicFrameChg chg="del">
          <ac:chgData name="Kuo Yuxuan" userId="c2cf74182fa08698" providerId="Windows Live" clId="Web-{D47AFA9B-0928-4A65-8CA9-181599416410}" dt="2022-11-10T11:28:32.989" v="363"/>
          <ac:graphicFrameMkLst>
            <pc:docMk/>
            <pc:sldMk cId="3934506670" sldId="393"/>
            <ac:graphicFrameMk id="4" creationId="{FC7A0B03-1ED3-6F7D-FCD2-39EED776253F}"/>
          </ac:graphicFrameMkLst>
        </pc:graphicFrameChg>
        <pc:graphicFrameChg chg="add mod modGraphic">
          <ac:chgData name="Kuo Yuxuan" userId="c2cf74182fa08698" providerId="Windows Live" clId="Web-{D47AFA9B-0928-4A65-8CA9-181599416410}" dt="2022-11-10T11:29:59.647" v="373"/>
          <ac:graphicFrameMkLst>
            <pc:docMk/>
            <pc:sldMk cId="3934506670" sldId="393"/>
            <ac:graphicFrameMk id="12" creationId="{0DBA6449-A253-2C69-207B-B25D871504C0}"/>
          </ac:graphicFrameMkLst>
        </pc:graphicFrameChg>
        <pc:picChg chg="add mod">
          <ac:chgData name="Kuo Yuxuan" userId="c2cf74182fa08698" providerId="Windows Live" clId="Web-{D47AFA9B-0928-4A65-8CA9-181599416410}" dt="2022-11-10T11:31:19.103" v="380" actId="1076"/>
          <ac:picMkLst>
            <pc:docMk/>
            <pc:sldMk cId="3934506670" sldId="393"/>
            <ac:picMk id="27" creationId="{3382521D-D1ED-1933-7EB3-3276CD47E863}"/>
          </ac:picMkLst>
        </pc:picChg>
      </pc:sldChg>
    </pc:docChg>
  </pc:docChgLst>
  <pc:docChgLst>
    <pc:chgData name="來賓使用者" providerId="Windows Live" clId="Web-{AE0C03F7-CFFC-4260-930E-D05C9AC62447}"/>
    <pc:docChg chg="addSld delSld modSld sldOrd addMainMaster delMainMaster modMainMaster">
      <pc:chgData name="來賓使用者" userId="" providerId="Windows Live" clId="Web-{AE0C03F7-CFFC-4260-930E-D05C9AC62447}" dt="2022-11-21T16:47:55.923" v="3110"/>
      <pc:docMkLst>
        <pc:docMk/>
      </pc:docMkLst>
      <pc:sldChg chg="mod modShow">
        <pc:chgData name="來賓使用者" userId="" providerId="Windows Live" clId="Web-{AE0C03F7-CFFC-4260-930E-D05C9AC62447}" dt="2022-11-20T22:42:55.208" v="2035"/>
        <pc:sldMkLst>
          <pc:docMk/>
          <pc:sldMk cId="417232183" sldId="260"/>
        </pc:sldMkLst>
      </pc:sldChg>
      <pc:sldChg chg="del">
        <pc:chgData name="來賓使用者" userId="" providerId="Windows Live" clId="Web-{AE0C03F7-CFFC-4260-930E-D05C9AC62447}" dt="2022-11-20T20:35:36.739" v="390"/>
        <pc:sldMkLst>
          <pc:docMk/>
          <pc:sldMk cId="2033387284" sldId="395"/>
        </pc:sldMkLst>
      </pc:sldChg>
      <pc:sldChg chg="del">
        <pc:chgData name="來賓使用者" userId="" providerId="Windows Live" clId="Web-{AE0C03F7-CFFC-4260-930E-D05C9AC62447}" dt="2022-11-20T22:55:32.049" v="2066"/>
        <pc:sldMkLst>
          <pc:docMk/>
          <pc:sldMk cId="3255973687" sldId="396"/>
        </pc:sldMkLst>
      </pc:sldChg>
      <pc:sldChg chg="modSp add replId">
        <pc:chgData name="來賓使用者" userId="" providerId="Windows Live" clId="Web-{AE0C03F7-CFFC-4260-930E-D05C9AC62447}" dt="2022-11-20T12:09:25.384" v="5" actId="20577"/>
        <pc:sldMkLst>
          <pc:docMk/>
          <pc:sldMk cId="2652898352" sldId="400"/>
        </pc:sldMkLst>
        <pc:spChg chg="mod">
          <ac:chgData name="來賓使用者" userId="" providerId="Windows Live" clId="Web-{AE0C03F7-CFFC-4260-930E-D05C9AC62447}" dt="2022-11-20T12:09:17.790" v="4" actId="20577"/>
          <ac:spMkLst>
            <pc:docMk/>
            <pc:sldMk cId="2652898352" sldId="400"/>
            <ac:spMk id="2" creationId="{BE278CF0-5693-AB0C-BFC1-D9AACE6176A9}"/>
          </ac:spMkLst>
        </pc:spChg>
        <pc:spChg chg="mod">
          <ac:chgData name="來賓使用者" userId="" providerId="Windows Live" clId="Web-{AE0C03F7-CFFC-4260-930E-D05C9AC62447}" dt="2022-11-20T12:09:25.384" v="5" actId="20577"/>
          <ac:spMkLst>
            <pc:docMk/>
            <pc:sldMk cId="2652898352" sldId="400"/>
            <ac:spMk id="3" creationId="{70DDFDEB-EB4E-C461-8E4A-AA3197B86263}"/>
          </ac:spMkLst>
        </pc:spChg>
      </pc:sldChg>
      <pc:sldChg chg="modSp add ord replId">
        <pc:chgData name="來賓使用者" userId="" providerId="Windows Live" clId="Web-{AE0C03F7-CFFC-4260-930E-D05C9AC62447}" dt="2022-11-21T16:40:51.753" v="3109" actId="20577"/>
        <pc:sldMkLst>
          <pc:docMk/>
          <pc:sldMk cId="2220645642" sldId="401"/>
        </pc:sldMkLst>
        <pc:spChg chg="mod">
          <ac:chgData name="來賓使用者" userId="" providerId="Windows Live" clId="Web-{AE0C03F7-CFFC-4260-930E-D05C9AC62447}" dt="2022-11-20T12:10:28.574" v="10" actId="20577"/>
          <ac:spMkLst>
            <pc:docMk/>
            <pc:sldMk cId="2220645642" sldId="401"/>
            <ac:spMk id="2" creationId="{BE278CF0-5693-AB0C-BFC1-D9AACE6176A9}"/>
          </ac:spMkLst>
        </pc:spChg>
        <pc:spChg chg="mod">
          <ac:chgData name="來賓使用者" userId="" providerId="Windows Live" clId="Web-{AE0C03F7-CFFC-4260-930E-D05C9AC62447}" dt="2022-11-21T16:40:51.753" v="3109" actId="20577"/>
          <ac:spMkLst>
            <pc:docMk/>
            <pc:sldMk cId="2220645642" sldId="401"/>
            <ac:spMk id="3" creationId="{70DDFDEB-EB4E-C461-8E4A-AA3197B86263}"/>
          </ac:spMkLst>
        </pc:spChg>
      </pc:sldChg>
      <pc:sldChg chg="addSp delSp modSp add del mod addAnim delAnim modAnim modShow modNotes">
        <pc:chgData name="來賓使用者" userId="" providerId="Windows Live" clId="Web-{AE0C03F7-CFFC-4260-930E-D05C9AC62447}" dt="2022-11-21T16:47:55.923" v="3110"/>
        <pc:sldMkLst>
          <pc:docMk/>
          <pc:sldMk cId="1016782080" sldId="402"/>
        </pc:sldMkLst>
        <pc:spChg chg="add del mod">
          <ac:chgData name="來賓使用者" userId="" providerId="Windows Live" clId="Web-{AE0C03F7-CFFC-4260-930E-D05C9AC62447}" dt="2022-11-20T15:50:49.175" v="287"/>
          <ac:spMkLst>
            <pc:docMk/>
            <pc:sldMk cId="1016782080" sldId="402"/>
            <ac:spMk id="2" creationId="{53CF925D-FC91-586A-BED8-678D378B7862}"/>
          </ac:spMkLst>
        </pc:spChg>
        <pc:spChg chg="add del mod">
          <ac:chgData name="來賓使用者" userId="" providerId="Windows Live" clId="Web-{AE0C03F7-CFFC-4260-930E-D05C9AC62447}" dt="2022-11-21T10:36:01.747" v="2180"/>
          <ac:spMkLst>
            <pc:docMk/>
            <pc:sldMk cId="1016782080" sldId="402"/>
            <ac:spMk id="2" creationId="{6310D867-343F-8153-A91C-F46DB5D4625D}"/>
          </ac:spMkLst>
        </pc:spChg>
        <pc:spChg chg="add del mod">
          <ac:chgData name="來賓使用者" userId="" providerId="Windows Live" clId="Web-{AE0C03F7-CFFC-4260-930E-D05C9AC62447}" dt="2022-11-20T21:26:29.714" v="1132"/>
          <ac:spMkLst>
            <pc:docMk/>
            <pc:sldMk cId="1016782080" sldId="402"/>
            <ac:spMk id="3" creationId="{14D61618-67FC-3657-6CE8-E2BAA85748C8}"/>
          </ac:spMkLst>
        </pc:spChg>
        <pc:spChg chg="add del mod">
          <ac:chgData name="來賓使用者" userId="" providerId="Windows Live" clId="Web-{AE0C03F7-CFFC-4260-930E-D05C9AC62447}" dt="2022-11-21T10:41:51.148" v="2203"/>
          <ac:spMkLst>
            <pc:docMk/>
            <pc:sldMk cId="1016782080" sldId="402"/>
            <ac:spMk id="3" creationId="{8C01E7DA-AB9E-47CD-1C51-12E6F7F0996E}"/>
          </ac:spMkLst>
        </pc:spChg>
        <pc:spChg chg="add mod">
          <ac:chgData name="來賓使用者" userId="" providerId="Windows Live" clId="Web-{AE0C03F7-CFFC-4260-930E-D05C9AC62447}" dt="2022-11-20T22:40:28.525" v="2034" actId="20577"/>
          <ac:spMkLst>
            <pc:docMk/>
            <pc:sldMk cId="1016782080" sldId="402"/>
            <ac:spMk id="4" creationId="{6EAA5EA6-A391-4F13-2EFD-8C3F8E178025}"/>
          </ac:spMkLst>
        </pc:spChg>
        <pc:spChg chg="add del mod">
          <ac:chgData name="來賓使用者" userId="" providerId="Windows Live" clId="Web-{AE0C03F7-CFFC-4260-930E-D05C9AC62447}" dt="2022-11-21T10:41:48.664" v="2202"/>
          <ac:spMkLst>
            <pc:docMk/>
            <pc:sldMk cId="1016782080" sldId="402"/>
            <ac:spMk id="5" creationId="{70C29554-6F98-0052-7A02-C6AAE6EAD9DE}"/>
          </ac:spMkLst>
        </pc:spChg>
        <pc:spChg chg="add del mod">
          <ac:chgData name="來賓使用者" userId="" providerId="Windows Live" clId="Web-{AE0C03F7-CFFC-4260-930E-D05C9AC62447}" dt="2022-11-20T22:35:51.427" v="1987"/>
          <ac:spMkLst>
            <pc:docMk/>
            <pc:sldMk cId="1016782080" sldId="402"/>
            <ac:spMk id="5" creationId="{E8E6F422-DF21-D4FB-8CBD-347B0FCA9C78}"/>
          </ac:spMkLst>
        </pc:spChg>
        <pc:spChg chg="add mod">
          <ac:chgData name="來賓使用者" userId="" providerId="Windows Live" clId="Web-{AE0C03F7-CFFC-4260-930E-D05C9AC62447}" dt="2022-11-21T10:19:59.674" v="2155" actId="20577"/>
          <ac:spMkLst>
            <pc:docMk/>
            <pc:sldMk cId="1016782080" sldId="402"/>
            <ac:spMk id="6" creationId="{DC331DF6-D164-F23D-DC54-60EAD560F9A8}"/>
          </ac:spMkLst>
        </pc:spChg>
        <pc:spChg chg="add del mod">
          <ac:chgData name="來賓使用者" userId="" providerId="Windows Live" clId="Web-{AE0C03F7-CFFC-4260-930E-D05C9AC62447}" dt="2022-11-20T21:24:01.406" v="1095"/>
          <ac:spMkLst>
            <pc:docMk/>
            <pc:sldMk cId="1016782080" sldId="402"/>
            <ac:spMk id="8" creationId="{53E22220-B4B7-CA36-5627-D8221A768843}"/>
          </ac:spMkLst>
        </pc:spChg>
        <pc:spChg chg="add del mod">
          <ac:chgData name="來賓使用者" userId="" providerId="Windows Live" clId="Web-{AE0C03F7-CFFC-4260-930E-D05C9AC62447}" dt="2022-11-20T21:26:04.024" v="1125"/>
          <ac:spMkLst>
            <pc:docMk/>
            <pc:sldMk cId="1016782080" sldId="402"/>
            <ac:spMk id="10" creationId="{E5F3B1C9-B415-8F32-0F39-6BE10E064B89}"/>
          </ac:spMkLst>
        </pc:spChg>
        <pc:spChg chg="add del mod">
          <ac:chgData name="來賓使用者" userId="" providerId="Windows Live" clId="Web-{AE0C03F7-CFFC-4260-930E-D05C9AC62447}" dt="2022-11-20T21:26:12.181" v="1127"/>
          <ac:spMkLst>
            <pc:docMk/>
            <pc:sldMk cId="1016782080" sldId="402"/>
            <ac:spMk id="12" creationId="{2AF55F6F-5657-D499-B0BE-677204E2F9A6}"/>
          </ac:spMkLst>
        </pc:spChg>
        <pc:spChg chg="add mod">
          <ac:chgData name="來賓使用者" userId="" providerId="Windows Live" clId="Web-{AE0C03F7-CFFC-4260-930E-D05C9AC62447}" dt="2022-11-20T22:53:39.557" v="2065" actId="20577"/>
          <ac:spMkLst>
            <pc:docMk/>
            <pc:sldMk cId="1016782080" sldId="402"/>
            <ac:spMk id="14" creationId="{5BC9BFF9-8448-59B2-8F4B-2C71BDEA449A}"/>
          </ac:spMkLst>
        </pc:spChg>
        <pc:spChg chg="add del mod">
          <ac:chgData name="來賓使用者" userId="" providerId="Windows Live" clId="Web-{AE0C03F7-CFFC-4260-930E-D05C9AC62447}" dt="2022-11-20T22:36:08.131" v="1993"/>
          <ac:spMkLst>
            <pc:docMk/>
            <pc:sldMk cId="1016782080" sldId="402"/>
            <ac:spMk id="15" creationId="{F46B367B-8343-90E2-A3EA-EDB457021446}"/>
          </ac:spMkLst>
        </pc:spChg>
        <pc:spChg chg="add del mod">
          <ac:chgData name="來賓使用者" userId="" providerId="Windows Live" clId="Web-{AE0C03F7-CFFC-4260-930E-D05C9AC62447}" dt="2022-11-21T10:47:22.642" v="2294"/>
          <ac:spMkLst>
            <pc:docMk/>
            <pc:sldMk cId="1016782080" sldId="402"/>
            <ac:spMk id="16" creationId="{553AAC0D-2802-F23E-D7E4-62B67A7AA226}"/>
          </ac:spMkLst>
        </pc:spChg>
        <pc:spChg chg="add del">
          <ac:chgData name="來賓使用者" userId="" providerId="Windows Live" clId="Web-{AE0C03F7-CFFC-4260-930E-D05C9AC62447}" dt="2022-11-20T22:35:59.693" v="1991"/>
          <ac:spMkLst>
            <pc:docMk/>
            <pc:sldMk cId="1016782080" sldId="402"/>
            <ac:spMk id="16" creationId="{F46B367B-8343-90E2-A3EA-EDB457021446}"/>
          </ac:spMkLst>
        </pc:spChg>
        <pc:spChg chg="add del mod topLvl">
          <ac:chgData name="來賓使用者" userId="" providerId="Windows Live" clId="Web-{AE0C03F7-CFFC-4260-930E-D05C9AC62447}" dt="2022-11-21T11:06:26.839" v="2321"/>
          <ac:spMkLst>
            <pc:docMk/>
            <pc:sldMk cId="1016782080" sldId="402"/>
            <ac:spMk id="17" creationId="{78B144DF-91BB-8CFC-44B4-8E0E5C46B892}"/>
          </ac:spMkLst>
        </pc:spChg>
        <pc:spChg chg="add del mod topLvl">
          <ac:chgData name="來賓使用者" userId="" providerId="Windows Live" clId="Web-{AE0C03F7-CFFC-4260-930E-D05C9AC62447}" dt="2022-11-21T11:06:29.698" v="2322"/>
          <ac:spMkLst>
            <pc:docMk/>
            <pc:sldMk cId="1016782080" sldId="402"/>
            <ac:spMk id="18" creationId="{4114EF37-4819-954B-FFED-4734166DD8DF}"/>
          </ac:spMkLst>
        </pc:spChg>
        <pc:spChg chg="add del mod">
          <ac:chgData name="來賓使用者" userId="" providerId="Windows Live" clId="Web-{AE0C03F7-CFFC-4260-930E-D05C9AC62447}" dt="2022-11-21T10:32:22.464" v="2163" actId="1076"/>
          <ac:spMkLst>
            <pc:docMk/>
            <pc:sldMk cId="1016782080" sldId="402"/>
            <ac:spMk id="2049" creationId="{CFD245BD-4FE5-C29C-C5EA-72B4E876168B}"/>
          </ac:spMkLst>
        </pc:spChg>
        <pc:spChg chg="del mod">
          <ac:chgData name="來賓使用者" userId="" providerId="Windows Live" clId="Web-{AE0C03F7-CFFC-4260-930E-D05C9AC62447}" dt="2022-11-20T22:35:53.833" v="1988"/>
          <ac:spMkLst>
            <pc:docMk/>
            <pc:sldMk cId="1016782080" sldId="402"/>
            <ac:spMk id="2050" creationId="{D4A41F90-0CB3-5CA3-6C6B-5F2B32EE23BC}"/>
          </ac:spMkLst>
        </pc:spChg>
        <pc:spChg chg="mod">
          <ac:chgData name="來賓使用者" userId="" providerId="Windows Live" clId="Web-{AE0C03F7-CFFC-4260-930E-D05C9AC62447}" dt="2022-11-21T09:57:53.715" v="2115" actId="20577"/>
          <ac:spMkLst>
            <pc:docMk/>
            <pc:sldMk cId="1016782080" sldId="402"/>
            <ac:spMk id="2051" creationId="{0A28189E-7F3F-6492-9253-B0F30281EF70}"/>
          </ac:spMkLst>
        </pc:spChg>
        <pc:spChg chg="mod">
          <ac:chgData name="來賓使用者" userId="" providerId="Windows Live" clId="Web-{AE0C03F7-CFFC-4260-930E-D05C9AC62447}" dt="2022-11-21T09:35:38.016" v="2085" actId="20577"/>
          <ac:spMkLst>
            <pc:docMk/>
            <pc:sldMk cId="1016782080" sldId="402"/>
            <ac:spMk id="2052" creationId="{D5EBBC6C-5BBF-A2F0-0D80-BC81A0AECE7F}"/>
          </ac:spMkLst>
        </pc:spChg>
        <pc:spChg chg="mod">
          <ac:chgData name="來賓使用者" userId="" providerId="Windows Live" clId="Web-{AE0C03F7-CFFC-4260-930E-D05C9AC62447}" dt="2022-11-21T10:28:57.136" v="2162" actId="20577"/>
          <ac:spMkLst>
            <pc:docMk/>
            <pc:sldMk cId="1016782080" sldId="402"/>
            <ac:spMk id="2053" creationId="{4A8EA399-ED41-0541-886C-ADB13F63E1E9}"/>
          </ac:spMkLst>
        </pc:spChg>
        <pc:spChg chg="del mod">
          <ac:chgData name="來賓使用者" userId="" providerId="Windows Live" clId="Web-{AE0C03F7-CFFC-4260-930E-D05C9AC62447}" dt="2022-11-20T21:23:46.405" v="1090"/>
          <ac:spMkLst>
            <pc:docMk/>
            <pc:sldMk cId="1016782080" sldId="402"/>
            <ac:spMk id="2054" creationId="{E9EEDD3D-082C-3C2E-A8C3-4390B2F32646}"/>
          </ac:spMkLst>
        </pc:spChg>
        <pc:spChg chg="mod">
          <ac:chgData name="來賓使用者" userId="" providerId="Windows Live" clId="Web-{AE0C03F7-CFFC-4260-930E-D05C9AC62447}" dt="2022-11-21T09:29:25.394" v="2080" actId="20577"/>
          <ac:spMkLst>
            <pc:docMk/>
            <pc:sldMk cId="1016782080" sldId="402"/>
            <ac:spMk id="2055" creationId="{3DEB4617-12B5-D7AA-0C61-97B83ECAC9F7}"/>
          </ac:spMkLst>
        </pc:spChg>
        <pc:spChg chg="mod">
          <ac:chgData name="來賓使用者" userId="" providerId="Windows Live" clId="Web-{AE0C03F7-CFFC-4260-930E-D05C9AC62447}" dt="2022-11-20T22:40:23.587" v="2032" actId="20577"/>
          <ac:spMkLst>
            <pc:docMk/>
            <pc:sldMk cId="1016782080" sldId="402"/>
            <ac:spMk id="2056" creationId="{D1DCEF11-6284-8474-CE4B-E0AA5BA329A1}"/>
          </ac:spMkLst>
        </pc:spChg>
        <pc:spChg chg="mod">
          <ac:chgData name="來賓使用者" userId="" providerId="Windows Live" clId="Web-{AE0C03F7-CFFC-4260-930E-D05C9AC62447}" dt="2022-11-21T10:44:38.880" v="2278" actId="20577"/>
          <ac:spMkLst>
            <pc:docMk/>
            <pc:sldMk cId="1016782080" sldId="402"/>
            <ac:spMk id="2057" creationId="{258975D7-C501-BE5C-6DAA-C22FD184CF94}"/>
          </ac:spMkLst>
        </pc:spChg>
        <pc:spChg chg="mod">
          <ac:chgData name="來賓使用者" userId="" providerId="Windows Live" clId="Web-{AE0C03F7-CFFC-4260-930E-D05C9AC62447}" dt="2022-11-20T12:14:03.238" v="51" actId="20577"/>
          <ac:spMkLst>
            <pc:docMk/>
            <pc:sldMk cId="1016782080" sldId="402"/>
            <ac:spMk id="2058" creationId="{DBB857E0-0255-C210-63D4-93529A138C0E}"/>
          </ac:spMkLst>
        </pc:spChg>
        <pc:spChg chg="mod">
          <ac:chgData name="來賓使用者" userId="" providerId="Windows Live" clId="Web-{AE0C03F7-CFFC-4260-930E-D05C9AC62447}" dt="2022-11-20T12:14:33.458" v="60" actId="20577"/>
          <ac:spMkLst>
            <pc:docMk/>
            <pc:sldMk cId="1016782080" sldId="402"/>
            <ac:spMk id="2059" creationId="{326FF16F-67FB-9B41-3700-F44593B2CBE9}"/>
          </ac:spMkLst>
        </pc:spChg>
        <pc:spChg chg="mod">
          <ac:chgData name="來賓使用者" userId="" providerId="Windows Live" clId="Web-{AE0C03F7-CFFC-4260-930E-D05C9AC62447}" dt="2022-11-20T12:14:53.912" v="66" actId="20577"/>
          <ac:spMkLst>
            <pc:docMk/>
            <pc:sldMk cId="1016782080" sldId="402"/>
            <ac:spMk id="2060" creationId="{60D93C9D-BC83-EEEE-6CE1-E95724331F12}"/>
          </ac:spMkLst>
        </pc:spChg>
        <pc:spChg chg="mod">
          <ac:chgData name="來賓使用者" userId="" providerId="Windows Live" clId="Web-{AE0C03F7-CFFC-4260-930E-D05C9AC62447}" dt="2022-11-20T12:14:56.927" v="67" actId="20577"/>
          <ac:spMkLst>
            <pc:docMk/>
            <pc:sldMk cId="1016782080" sldId="402"/>
            <ac:spMk id="2061" creationId="{5CE6D384-48FD-ACAF-4CF2-9A29DA8D3668}"/>
          </ac:spMkLst>
        </pc:spChg>
        <pc:spChg chg="mod">
          <ac:chgData name="來賓使用者" userId="" providerId="Windows Live" clId="Web-{AE0C03F7-CFFC-4260-930E-D05C9AC62447}" dt="2022-11-20T15:58:34.222" v="388" actId="1076"/>
          <ac:spMkLst>
            <pc:docMk/>
            <pc:sldMk cId="1016782080" sldId="402"/>
            <ac:spMk id="2062" creationId="{178D01A1-27DB-271F-D2ED-57C5AF5C5355}"/>
          </ac:spMkLst>
        </pc:spChg>
        <pc:grpChg chg="add del">
          <ac:chgData name="來賓使用者" userId="" providerId="Windows Live" clId="Web-{AE0C03F7-CFFC-4260-930E-D05C9AC62447}" dt="2022-11-21T11:06:26.839" v="2321"/>
          <ac:grpSpMkLst>
            <pc:docMk/>
            <pc:sldMk cId="1016782080" sldId="402"/>
            <ac:grpSpMk id="19" creationId="{EB8FE62F-0C63-0D7C-E5F9-D5D3EF94565E}"/>
          </ac:grpSpMkLst>
        </pc:grpChg>
      </pc:sldChg>
      <pc:sldChg chg="modSp add">
        <pc:chgData name="來賓使用者" userId="" providerId="Windows Live" clId="Web-{AE0C03F7-CFFC-4260-930E-D05C9AC62447}" dt="2022-11-21T12:19:04.279" v="2524"/>
        <pc:sldMkLst>
          <pc:docMk/>
          <pc:sldMk cId="3166759679" sldId="406"/>
        </pc:sldMkLst>
        <pc:graphicFrameChg chg="mod modGraphic">
          <ac:chgData name="來賓使用者" userId="" providerId="Windows Live" clId="Web-{AE0C03F7-CFFC-4260-930E-D05C9AC62447}" dt="2022-11-21T12:19:04.279" v="2524"/>
          <ac:graphicFrameMkLst>
            <pc:docMk/>
            <pc:sldMk cId="3166759679" sldId="406"/>
            <ac:graphicFrameMk id="11" creationId="{1BCC7445-72B5-D11E-7305-BE6B38E07373}"/>
          </ac:graphicFrameMkLst>
        </pc:graphicFrameChg>
      </pc:sldChg>
      <pc:sldChg chg="addSp delSp modSp new del">
        <pc:chgData name="來賓使用者" userId="" providerId="Windows Live" clId="Web-{AE0C03F7-CFFC-4260-930E-D05C9AC62447}" dt="2022-11-21T10:41:04.613" v="2200"/>
        <pc:sldMkLst>
          <pc:docMk/>
          <pc:sldMk cId="3276262106" sldId="410"/>
        </pc:sldMkLst>
        <pc:picChg chg="add del mod">
          <ac:chgData name="來賓使用者" userId="" providerId="Windows Live" clId="Web-{AE0C03F7-CFFC-4260-930E-D05C9AC62447}" dt="2022-11-21T10:40:19.235" v="2196"/>
          <ac:picMkLst>
            <pc:docMk/>
            <pc:sldMk cId="3276262106" sldId="410"/>
            <ac:picMk id="15" creationId="{6F20CB31-01F4-551D-AA87-813D23B7CF4D}"/>
          </ac:picMkLst>
        </pc:picChg>
      </pc:sldChg>
      <pc:sldChg chg="addSp modSp new del">
        <pc:chgData name="來賓使用者" userId="" providerId="Windows Live" clId="Web-{AE0C03F7-CFFC-4260-930E-D05C9AC62447}" dt="2022-11-21T10:41:43.507" v="2201"/>
        <pc:sldMkLst>
          <pc:docMk/>
          <pc:sldMk cId="953705992" sldId="411"/>
        </pc:sldMkLst>
        <pc:picChg chg="add mod">
          <ac:chgData name="來賓使用者" userId="" providerId="Windows Live" clId="Web-{AE0C03F7-CFFC-4260-930E-D05C9AC62447}" dt="2022-11-21T10:40:39.190" v="2199" actId="14100"/>
          <ac:picMkLst>
            <pc:docMk/>
            <pc:sldMk cId="953705992" sldId="411"/>
            <ac:picMk id="2" creationId="{F97F11B4-D65E-582A-DDD4-98F5266C2D69}"/>
          </ac:picMkLst>
        </pc:picChg>
      </pc:sldChg>
      <pc:sldChg chg="new del">
        <pc:chgData name="來賓使用者" userId="" providerId="Windows Live" clId="Web-{AE0C03F7-CFFC-4260-930E-D05C9AC62447}" dt="2022-11-21T12:05:14.544" v="2327"/>
        <pc:sldMkLst>
          <pc:docMk/>
          <pc:sldMk cId="2138806164" sldId="412"/>
        </pc:sldMkLst>
      </pc:sldChg>
      <pc:sldChg chg="add del">
        <pc:chgData name="來賓使用者" userId="" providerId="Windows Live" clId="Web-{AE0C03F7-CFFC-4260-930E-D05C9AC62447}" dt="2022-11-21T12:04:54.949" v="2324"/>
        <pc:sldMkLst>
          <pc:docMk/>
          <pc:sldMk cId="2783498475" sldId="412"/>
        </pc:sldMkLst>
      </pc:sldChg>
      <pc:sldChg chg="addSp modSp new">
        <pc:chgData name="來賓使用者" userId="" providerId="Windows Live" clId="Web-{AE0C03F7-CFFC-4260-930E-D05C9AC62447}" dt="2022-11-21T12:06:56.177" v="2337" actId="14100"/>
        <pc:sldMkLst>
          <pc:docMk/>
          <pc:sldMk cId="564716770" sldId="413"/>
        </pc:sldMkLst>
        <pc:picChg chg="add mod">
          <ac:chgData name="來賓使用者" userId="" providerId="Windows Live" clId="Web-{AE0C03F7-CFFC-4260-930E-D05C9AC62447}" dt="2022-11-21T12:06:56.177" v="2337" actId="14100"/>
          <ac:picMkLst>
            <pc:docMk/>
            <pc:sldMk cId="564716770" sldId="413"/>
            <ac:picMk id="2" creationId="{F63B73B0-9692-E9CB-2558-D61FC29C1B14}"/>
          </ac:picMkLst>
        </pc:picChg>
      </pc:sldChg>
      <pc:sldChg chg="addSp modSp new">
        <pc:chgData name="來賓使用者" userId="" providerId="Windows Live" clId="Web-{AE0C03F7-CFFC-4260-930E-D05C9AC62447}" dt="2022-11-21T12:11:54.762" v="2345" actId="14100"/>
        <pc:sldMkLst>
          <pc:docMk/>
          <pc:sldMk cId="3868706563" sldId="414"/>
        </pc:sldMkLst>
        <pc:picChg chg="add mod">
          <ac:chgData name="來賓使用者" userId="" providerId="Windows Live" clId="Web-{AE0C03F7-CFFC-4260-930E-D05C9AC62447}" dt="2022-11-21T12:11:54.762" v="2345" actId="14100"/>
          <ac:picMkLst>
            <pc:docMk/>
            <pc:sldMk cId="3868706563" sldId="414"/>
            <ac:picMk id="2" creationId="{4816EB1D-A6E7-45B6-671C-AECC40526D19}"/>
          </ac:picMkLst>
        </pc:picChg>
      </pc:sldChg>
      <pc:sldChg chg="addSp modSp new mod setBg">
        <pc:chgData name="來賓使用者" userId="" providerId="Windows Live" clId="Web-{AE0C03F7-CFFC-4260-930E-D05C9AC62447}" dt="2022-11-21T12:12:56.048" v="2351" actId="1076"/>
        <pc:sldMkLst>
          <pc:docMk/>
          <pc:sldMk cId="926281983" sldId="415"/>
        </pc:sldMkLst>
        <pc:picChg chg="add mod">
          <ac:chgData name="來賓使用者" userId="" providerId="Windows Live" clId="Web-{AE0C03F7-CFFC-4260-930E-D05C9AC62447}" dt="2022-11-21T12:12:56.048" v="2351" actId="1076"/>
          <ac:picMkLst>
            <pc:docMk/>
            <pc:sldMk cId="926281983" sldId="415"/>
            <ac:picMk id="2" creationId="{A57526F5-617B-B888-378D-B2EBAD25AB1C}"/>
          </ac:picMkLst>
        </pc:picChg>
      </pc:sldChg>
      <pc:sldChg chg="addSp modSp new">
        <pc:chgData name="來賓使用者" userId="" providerId="Windows Live" clId="Web-{AE0C03F7-CFFC-4260-930E-D05C9AC62447}" dt="2022-11-21T12:13:32.426" v="2354" actId="14100"/>
        <pc:sldMkLst>
          <pc:docMk/>
          <pc:sldMk cId="1380522322" sldId="416"/>
        </pc:sldMkLst>
        <pc:picChg chg="add mod">
          <ac:chgData name="來賓使用者" userId="" providerId="Windows Live" clId="Web-{AE0C03F7-CFFC-4260-930E-D05C9AC62447}" dt="2022-11-21T12:13:32.426" v="2354" actId="14100"/>
          <ac:picMkLst>
            <pc:docMk/>
            <pc:sldMk cId="1380522322" sldId="416"/>
            <ac:picMk id="2" creationId="{CBEB0EDF-343E-AB62-EB48-CFFF4890DAFB}"/>
          </ac:picMkLst>
        </pc:picChg>
      </pc:sldChg>
      <pc:sldChg chg="addSp delSp modSp new">
        <pc:chgData name="來賓使用者" userId="" providerId="Windows Live" clId="Web-{AE0C03F7-CFFC-4260-930E-D05C9AC62447}" dt="2022-11-21T15:13:11.422" v="3101" actId="20577"/>
        <pc:sldMkLst>
          <pc:docMk/>
          <pc:sldMk cId="1611734736" sldId="418"/>
        </pc:sldMkLst>
        <pc:spChg chg="mod">
          <ac:chgData name="來賓使用者" userId="" providerId="Windows Live" clId="Web-{AE0C03F7-CFFC-4260-930E-D05C9AC62447}" dt="2022-11-21T14:40:46.745" v="3056" actId="20577"/>
          <ac:spMkLst>
            <pc:docMk/>
            <pc:sldMk cId="1611734736" sldId="418"/>
            <ac:spMk id="2" creationId="{77DAA182-ABB4-6C10-6AB6-BDA8846AC4C1}"/>
          </ac:spMkLst>
        </pc:spChg>
        <pc:spChg chg="mod">
          <ac:chgData name="來賓使用者" userId="" providerId="Windows Live" clId="Web-{AE0C03F7-CFFC-4260-930E-D05C9AC62447}" dt="2022-11-21T14:24:03.562" v="2773" actId="14100"/>
          <ac:spMkLst>
            <pc:docMk/>
            <pc:sldMk cId="1611734736" sldId="418"/>
            <ac:spMk id="3" creationId="{FB8371E5-616B-DD82-FF42-85B94B630B86}"/>
          </ac:spMkLst>
        </pc:spChg>
        <pc:spChg chg="mod">
          <ac:chgData name="來賓使用者" userId="" providerId="Windows Live" clId="Web-{AE0C03F7-CFFC-4260-930E-D05C9AC62447}" dt="2022-11-21T14:36:18.331" v="2996" actId="1076"/>
          <ac:spMkLst>
            <pc:docMk/>
            <pc:sldMk cId="1611734736" sldId="418"/>
            <ac:spMk id="4" creationId="{D4045917-96ED-21BE-4ABB-09ABC208C00E}"/>
          </ac:spMkLst>
        </pc:spChg>
        <pc:spChg chg="add mod">
          <ac:chgData name="來賓使用者" userId="" providerId="Windows Live" clId="Web-{AE0C03F7-CFFC-4260-930E-D05C9AC62447}" dt="2022-11-21T14:35:15.377" v="2976" actId="20577"/>
          <ac:spMkLst>
            <pc:docMk/>
            <pc:sldMk cId="1611734736" sldId="418"/>
            <ac:spMk id="5" creationId="{5DC9E089-2B65-1466-463D-C6E77827F4CE}"/>
          </ac:spMkLst>
        </pc:spChg>
        <pc:spChg chg="add del mod">
          <ac:chgData name="來賓使用者" userId="" providerId="Windows Live" clId="Web-{AE0C03F7-CFFC-4260-930E-D05C9AC62447}" dt="2022-11-21T14:24:10.250" v="2777"/>
          <ac:spMkLst>
            <pc:docMk/>
            <pc:sldMk cId="1611734736" sldId="418"/>
            <ac:spMk id="6" creationId="{A81D55A8-C03E-1F1A-77E9-241539C4E388}"/>
          </ac:spMkLst>
        </pc:spChg>
        <pc:spChg chg="add mod">
          <ac:chgData name="來賓使用者" userId="" providerId="Windows Live" clId="Web-{AE0C03F7-CFFC-4260-930E-D05C9AC62447}" dt="2022-11-21T15:10:45.011" v="3075" actId="20577"/>
          <ac:spMkLst>
            <pc:docMk/>
            <pc:sldMk cId="1611734736" sldId="418"/>
            <ac:spMk id="8" creationId="{5379924C-D667-40FA-337E-E67D07A8A1D4}"/>
          </ac:spMkLst>
        </pc:spChg>
        <pc:spChg chg="add mod">
          <ac:chgData name="來賓使用者" userId="" providerId="Windows Live" clId="Web-{AE0C03F7-CFFC-4260-930E-D05C9AC62447}" dt="2022-11-21T14:28:44.132" v="2867" actId="1076"/>
          <ac:spMkLst>
            <pc:docMk/>
            <pc:sldMk cId="1611734736" sldId="418"/>
            <ac:spMk id="9" creationId="{47E1A940-D8A7-F6D9-CDBA-0345FB1A0FA2}"/>
          </ac:spMkLst>
        </pc:spChg>
        <pc:spChg chg="add del mod">
          <ac:chgData name="來賓使用者" userId="" providerId="Windows Live" clId="Web-{AE0C03F7-CFFC-4260-930E-D05C9AC62447}" dt="2022-11-21T15:12:32.389" v="3080"/>
          <ac:spMkLst>
            <pc:docMk/>
            <pc:sldMk cId="1611734736" sldId="418"/>
            <ac:spMk id="11" creationId="{73669ABF-FD2C-9515-9345-A17F92B50CCC}"/>
          </ac:spMkLst>
        </pc:spChg>
        <pc:spChg chg="add mod">
          <ac:chgData name="來賓使用者" userId="" providerId="Windows Live" clId="Web-{AE0C03F7-CFFC-4260-930E-D05C9AC62447}" dt="2022-11-21T14:36:18.378" v="2999" actId="1076"/>
          <ac:spMkLst>
            <pc:docMk/>
            <pc:sldMk cId="1611734736" sldId="418"/>
            <ac:spMk id="13" creationId="{DA877471-5482-8ACC-EA99-D343699FF5AD}"/>
          </ac:spMkLst>
        </pc:spChg>
        <pc:spChg chg="add mod">
          <ac:chgData name="來賓使用者" userId="" providerId="Windows Live" clId="Web-{AE0C03F7-CFFC-4260-930E-D05C9AC62447}" dt="2022-11-21T14:40:06.541" v="3053" actId="20577"/>
          <ac:spMkLst>
            <pc:docMk/>
            <pc:sldMk cId="1611734736" sldId="418"/>
            <ac:spMk id="14" creationId="{3312857B-0281-4A3A-0BB3-FE2A02E9A0AF}"/>
          </ac:spMkLst>
        </pc:spChg>
        <pc:spChg chg="add mod">
          <ac:chgData name="來賓使用者" userId="" providerId="Windows Live" clId="Web-{AE0C03F7-CFFC-4260-930E-D05C9AC62447}" dt="2022-11-21T15:12:24.092" v="3078" actId="20577"/>
          <ac:spMkLst>
            <pc:docMk/>
            <pc:sldMk cId="1611734736" sldId="418"/>
            <ac:spMk id="15" creationId="{64CB38EE-7C5F-FBAC-8566-AA695534FF97}"/>
          </ac:spMkLst>
        </pc:spChg>
        <pc:spChg chg="add mod">
          <ac:chgData name="來賓使用者" userId="" providerId="Windows Live" clId="Web-{AE0C03F7-CFFC-4260-930E-D05C9AC62447}" dt="2022-11-21T15:12:53.077" v="3088" actId="20577"/>
          <ac:spMkLst>
            <pc:docMk/>
            <pc:sldMk cId="1611734736" sldId="418"/>
            <ac:spMk id="16" creationId="{41668A70-17F6-82D3-5B50-49832B31984C}"/>
          </ac:spMkLst>
        </pc:spChg>
        <pc:spChg chg="add mod">
          <ac:chgData name="來賓使用者" userId="" providerId="Windows Live" clId="Web-{AE0C03F7-CFFC-4260-930E-D05C9AC62447}" dt="2022-11-21T15:13:11.422" v="3101" actId="20577"/>
          <ac:spMkLst>
            <pc:docMk/>
            <pc:sldMk cId="1611734736" sldId="418"/>
            <ac:spMk id="17" creationId="{10A6A416-5B02-B1B1-BA8A-0FED2DC6280F}"/>
          </ac:spMkLst>
        </pc:spChg>
      </pc:sldChg>
      <pc:sldChg chg="new del">
        <pc:chgData name="來賓使用者" userId="" providerId="Windows Live" clId="Web-{AE0C03F7-CFFC-4260-930E-D05C9AC62447}" dt="2022-11-21T13:44:30.843" v="2606"/>
        <pc:sldMkLst>
          <pc:docMk/>
          <pc:sldMk cId="943632502" sldId="429"/>
        </pc:sldMkLst>
      </pc:sldChg>
      <pc:sldChg chg="add mod modShow">
        <pc:chgData name="來賓使用者" userId="" providerId="Windows Live" clId="Web-{AE0C03F7-CFFC-4260-930E-D05C9AC62447}" dt="2022-11-21T13:45:25.750" v="2607"/>
        <pc:sldMkLst>
          <pc:docMk/>
          <pc:sldMk cId="2517538877" sldId="430"/>
        </pc:sldMkLst>
      </pc:sldChg>
      <pc:sldMasterChg chg="add replId addSldLayout">
        <pc:chgData name="來賓使用者" userId="" providerId="Windows Live" clId="Web-{AE0C03F7-CFFC-4260-930E-D05C9AC62447}" dt="2022-11-21T12:04:54.949" v="2324"/>
        <pc:sldMasterMkLst>
          <pc:docMk/>
          <pc:sldMasterMk cId="0" sldId="2147483648"/>
        </pc:sldMasterMkLst>
        <pc:sldLayoutChg chg="add">
          <pc:chgData name="來賓使用者" userId="" providerId="Windows Live" clId="Web-{AE0C03F7-CFFC-4260-930E-D05C9AC62447}" dt="2022-11-20T12:12:21.062" v="29"/>
          <pc:sldLayoutMkLst>
            <pc:docMk/>
            <pc:sldMasterMk cId="0" sldId="2147483648"/>
            <pc:sldLayoutMk cId="4008221535" sldId="2147483649"/>
          </pc:sldLayoutMkLst>
        </pc:sldLayoutChg>
      </pc:sldMasterChg>
      <pc:sldMasterChg chg="add del addSldLayout delSldLayout">
        <pc:chgData name="來賓使用者" userId="" providerId="Windows Live" clId="Web-{AE0C03F7-CFFC-4260-930E-D05C9AC62447}" dt="2022-11-21T12:04:54.949" v="2324"/>
        <pc:sldMasterMkLst>
          <pc:docMk/>
          <pc:sldMasterMk cId="3615029310" sldId="2147483648"/>
        </pc:sldMasterMkLst>
        <pc:sldLayoutChg chg="add del">
          <pc:chgData name="來賓使用者" userId="" providerId="Windows Live" clId="Web-{AE0C03F7-CFFC-4260-930E-D05C9AC62447}" dt="2022-11-21T12:04:54.949" v="2324"/>
          <pc:sldLayoutMkLst>
            <pc:docMk/>
            <pc:sldMasterMk cId="3615029310" sldId="2147483648"/>
            <pc:sldLayoutMk cId="2912501371" sldId="2147483654"/>
          </pc:sldLayoutMkLst>
        </pc:sldLayoutChg>
      </pc:sldMasterChg>
    </pc:docChg>
  </pc:docChgLst>
  <pc:docChgLst>
    <pc:chgData name="Guest User" providerId="Windows Live" clId="Web-{44CD01EE-6B68-4973-94BA-12210B22E515}"/>
    <pc:docChg chg="addSld delSld modSld sldOrd">
      <pc:chgData name="Guest User" userId="" providerId="Windows Live" clId="Web-{44CD01EE-6B68-4973-94BA-12210B22E515}" dt="2022-11-20T20:28:22.981" v="615"/>
      <pc:docMkLst>
        <pc:docMk/>
      </pc:docMkLst>
      <pc:sldChg chg="addSp delSp modSp del mod ord setBg modClrScheme setClrOvrMap delDesignElem chgLayout">
        <pc:chgData name="Guest User" userId="" providerId="Windows Live" clId="Web-{44CD01EE-6B68-4973-94BA-12210B22E515}" dt="2022-11-20T16:07:59.555" v="80"/>
        <pc:sldMkLst>
          <pc:docMk/>
          <pc:sldMk cId="1357944623" sldId="389"/>
        </pc:sldMkLst>
        <pc:spChg chg="mod ord">
          <ac:chgData name="Guest User" userId="" providerId="Windows Live" clId="Web-{44CD01EE-6B68-4973-94BA-12210B22E515}" dt="2022-11-20T16:07:01.022" v="75"/>
          <ac:spMkLst>
            <pc:docMk/>
            <pc:sldMk cId="1357944623" sldId="389"/>
            <ac:spMk id="2" creationId="{8B45A479-79A6-EBD5-36C7-0A82C6B903BB}"/>
          </ac:spMkLst>
        </pc:spChg>
        <pc:spChg chg="del mod">
          <ac:chgData name="Guest User" userId="" providerId="Windows Live" clId="Web-{44CD01EE-6B68-4973-94BA-12210B22E515}" dt="2022-11-20T16:04:31.845" v="58"/>
          <ac:spMkLst>
            <pc:docMk/>
            <pc:sldMk cId="1357944623" sldId="389"/>
            <ac:spMk id="3" creationId="{0631DBE1-7416-BBF7-DB5E-D30618E8C1F3}"/>
          </ac:spMkLst>
        </pc:spChg>
        <pc:spChg chg="add mod ord">
          <ac:chgData name="Guest User" userId="" providerId="Windows Live" clId="Web-{44CD01EE-6B68-4973-94BA-12210B22E515}" dt="2022-11-20T16:07:01.022" v="75"/>
          <ac:spMkLst>
            <pc:docMk/>
            <pc:sldMk cId="1357944623" sldId="389"/>
            <ac:spMk id="4" creationId="{81143BD6-AECB-0C00-38A6-95F958FEC575}"/>
          </ac:spMkLst>
        </pc:spChg>
        <pc:spChg chg="add">
          <ac:chgData name="Guest User" userId="" providerId="Windows Live" clId="Web-{44CD01EE-6B68-4973-94BA-12210B22E515}" dt="2022-11-20T16:07:01.022" v="75"/>
          <ac:spMkLst>
            <pc:docMk/>
            <pc:sldMk cId="1357944623" sldId="389"/>
            <ac:spMk id="6" creationId="{3558DB37-9FEE-48A2-8578-ED0401573943}"/>
          </ac:spMkLst>
        </pc:spChg>
        <pc:spChg chg="add del">
          <ac:chgData name="Guest User" userId="" providerId="Windows Live" clId="Web-{44CD01EE-6B68-4973-94BA-12210B22E515}" dt="2022-11-20T16:06:44.365" v="72"/>
          <ac:spMkLst>
            <pc:docMk/>
            <pc:sldMk cId="1357944623" sldId="389"/>
            <ac:spMk id="7" creationId="{39E3965E-AC41-4711-9D10-E25ABB132D86}"/>
          </ac:spMkLst>
        </pc:spChg>
        <pc:spChg chg="add">
          <ac:chgData name="Guest User" userId="" providerId="Windows Live" clId="Web-{44CD01EE-6B68-4973-94BA-12210B22E515}" dt="2022-11-20T16:07:01.022" v="75"/>
          <ac:spMkLst>
            <pc:docMk/>
            <pc:sldMk cId="1357944623" sldId="389"/>
            <ac:spMk id="8" creationId="{5F7FCCA6-00E2-4F74-A105-0D769872F243}"/>
          </ac:spMkLst>
        </pc:spChg>
        <pc:spChg chg="add">
          <ac:chgData name="Guest User" userId="" providerId="Windows Live" clId="Web-{44CD01EE-6B68-4973-94BA-12210B22E515}" dt="2022-11-20T16:07:01.022" v="75"/>
          <ac:spMkLst>
            <pc:docMk/>
            <pc:sldMk cId="1357944623" sldId="389"/>
            <ac:spMk id="10" creationId="{359CEC61-F44B-43B3-B40F-AE38C5AF1D5F}"/>
          </ac:spMkLst>
        </pc:spChg>
        <pc:spChg chg="add del">
          <ac:chgData name="Guest User" userId="" providerId="Windows Live" clId="Web-{44CD01EE-6B68-4973-94BA-12210B22E515}" dt="2022-11-20T16:06:44.365" v="72"/>
          <ac:spMkLst>
            <pc:docMk/>
            <pc:sldMk cId="1357944623" sldId="389"/>
            <ac:spMk id="11" creationId="{8C6E698C-8155-4B8B-BDC9-B7299772B509}"/>
          </ac:spMkLst>
        </pc:spChg>
        <pc:spChg chg="add del">
          <ac:chgData name="Guest User" userId="" providerId="Windows Live" clId="Web-{44CD01EE-6B68-4973-94BA-12210B22E515}" dt="2022-11-20T16:06:44.365" v="72"/>
          <ac:spMkLst>
            <pc:docMk/>
            <pc:sldMk cId="1357944623" sldId="389"/>
            <ac:spMk id="13" creationId="{0EEF5601-A8BC-411D-AA64-3E79320BA122}"/>
          </ac:spMkLst>
        </pc:spChg>
        <pc:spChg chg="add del">
          <ac:chgData name="Guest User" userId="" providerId="Windows Live" clId="Web-{44CD01EE-6B68-4973-94BA-12210B22E515}" dt="2022-11-20T16:06:22.599" v="65"/>
          <ac:spMkLst>
            <pc:docMk/>
            <pc:sldMk cId="1357944623" sldId="389"/>
            <ac:spMk id="18" creationId="{39E3965E-AC41-4711-9D10-E25ABB132D86}"/>
          </ac:spMkLst>
        </pc:spChg>
        <pc:spChg chg="add del">
          <ac:chgData name="Guest User" userId="" providerId="Windows Live" clId="Web-{44CD01EE-6B68-4973-94BA-12210B22E515}" dt="2022-11-20T16:06:22.599" v="65"/>
          <ac:spMkLst>
            <pc:docMk/>
            <pc:sldMk cId="1357944623" sldId="389"/>
            <ac:spMk id="22" creationId="{F3B3B6C5-748F-437C-AE76-DB11FEA99E16}"/>
          </ac:spMkLst>
        </pc:spChg>
        <pc:spChg chg="add del">
          <ac:chgData name="Guest User" userId="" providerId="Windows Live" clId="Web-{44CD01EE-6B68-4973-94BA-12210B22E515}" dt="2022-11-20T16:06:22.599" v="65"/>
          <ac:spMkLst>
            <pc:docMk/>
            <pc:sldMk cId="1357944623" sldId="389"/>
            <ac:spMk id="24" creationId="{197CEB5D-9BB2-475C-BA8D-AC88BB8C976E}"/>
          </ac:spMkLst>
        </pc:spChg>
        <pc:spChg chg="add del">
          <ac:chgData name="Guest User" userId="" providerId="Windows Live" clId="Web-{44CD01EE-6B68-4973-94BA-12210B22E515}" dt="2022-11-20T16:06:28.755" v="67"/>
          <ac:spMkLst>
            <pc:docMk/>
            <pc:sldMk cId="1357944623" sldId="389"/>
            <ac:spMk id="28" creationId="{39E3965E-AC41-4711-9D10-E25ABB132D86}"/>
          </ac:spMkLst>
        </pc:spChg>
        <pc:spChg chg="add del">
          <ac:chgData name="Guest User" userId="" providerId="Windows Live" clId="Web-{44CD01EE-6B68-4973-94BA-12210B22E515}" dt="2022-11-20T16:06:28.755" v="67"/>
          <ac:spMkLst>
            <pc:docMk/>
            <pc:sldMk cId="1357944623" sldId="389"/>
            <ac:spMk id="30" creationId="{8C6E698C-8155-4B8B-BDC9-B7299772B509}"/>
          </ac:spMkLst>
        </pc:spChg>
        <pc:spChg chg="add del">
          <ac:chgData name="Guest User" userId="" providerId="Windows Live" clId="Web-{44CD01EE-6B68-4973-94BA-12210B22E515}" dt="2022-11-20T16:06:28.755" v="67"/>
          <ac:spMkLst>
            <pc:docMk/>
            <pc:sldMk cId="1357944623" sldId="389"/>
            <ac:spMk id="32" creationId="{B624C8D3-B9AD-4F4F-8554-4EAF3724DBCE}"/>
          </ac:spMkLst>
        </pc:spChg>
        <pc:spChg chg="add del">
          <ac:chgData name="Guest User" userId="" providerId="Windows Live" clId="Web-{44CD01EE-6B68-4973-94BA-12210B22E515}" dt="2022-11-20T16:06:37.037" v="69"/>
          <ac:spMkLst>
            <pc:docMk/>
            <pc:sldMk cId="1357944623" sldId="389"/>
            <ac:spMk id="34" creationId="{39E3965E-AC41-4711-9D10-E25ABB132D86}"/>
          </ac:spMkLst>
        </pc:spChg>
        <pc:spChg chg="add del">
          <ac:chgData name="Guest User" userId="" providerId="Windows Live" clId="Web-{44CD01EE-6B68-4973-94BA-12210B22E515}" dt="2022-11-20T16:06:37.037" v="69"/>
          <ac:spMkLst>
            <pc:docMk/>
            <pc:sldMk cId="1357944623" sldId="389"/>
            <ac:spMk id="36" creationId="{B601567C-4815-45C4-A8C8-DEF236232A30}"/>
          </ac:spMkLst>
        </pc:spChg>
        <pc:spChg chg="add del">
          <ac:chgData name="Guest User" userId="" providerId="Windows Live" clId="Web-{44CD01EE-6B68-4973-94BA-12210B22E515}" dt="2022-11-20T16:06:37.037" v="69"/>
          <ac:spMkLst>
            <pc:docMk/>
            <pc:sldMk cId="1357944623" sldId="389"/>
            <ac:spMk id="38" creationId="{277711D3-2534-4918-8661-020829D71301}"/>
          </ac:spMkLst>
        </pc:spChg>
        <pc:spChg chg="add del">
          <ac:chgData name="Guest User" userId="" providerId="Windows Live" clId="Web-{44CD01EE-6B68-4973-94BA-12210B22E515}" dt="2022-11-20T16:06:44.365" v="71"/>
          <ac:spMkLst>
            <pc:docMk/>
            <pc:sldMk cId="1357944623" sldId="389"/>
            <ac:spMk id="40" creationId="{39E3965E-AC41-4711-9D10-E25ABB132D86}"/>
          </ac:spMkLst>
        </pc:spChg>
        <pc:spChg chg="add del">
          <ac:chgData name="Guest User" userId="" providerId="Windows Live" clId="Web-{44CD01EE-6B68-4973-94BA-12210B22E515}" dt="2022-11-20T16:06:44.365" v="71"/>
          <ac:spMkLst>
            <pc:docMk/>
            <pc:sldMk cId="1357944623" sldId="389"/>
            <ac:spMk id="42" creationId="{8C6E698C-8155-4B8B-BDC9-B7299772B509}"/>
          </ac:spMkLst>
        </pc:spChg>
        <pc:spChg chg="add del">
          <ac:chgData name="Guest User" userId="" providerId="Windows Live" clId="Web-{44CD01EE-6B68-4973-94BA-12210B22E515}" dt="2022-11-20T16:06:44.365" v="71"/>
          <ac:spMkLst>
            <pc:docMk/>
            <pc:sldMk cId="1357944623" sldId="389"/>
            <ac:spMk id="43" creationId="{0EEF5601-A8BC-411D-AA64-3E79320BA122}"/>
          </ac:spMkLst>
        </pc:spChg>
        <pc:spChg chg="add del">
          <ac:chgData name="Guest User" userId="" providerId="Windows Live" clId="Web-{44CD01EE-6B68-4973-94BA-12210B22E515}" dt="2022-11-20T16:06:53.272" v="73"/>
          <ac:spMkLst>
            <pc:docMk/>
            <pc:sldMk cId="1357944623" sldId="389"/>
            <ac:spMk id="45" creationId="{39E3965E-AC41-4711-9D10-E25ABB132D86}"/>
          </ac:spMkLst>
        </pc:spChg>
        <pc:spChg chg="add del">
          <ac:chgData name="Guest User" userId="" providerId="Windows Live" clId="Web-{44CD01EE-6B68-4973-94BA-12210B22E515}" dt="2022-11-20T16:06:53.272" v="73"/>
          <ac:spMkLst>
            <pc:docMk/>
            <pc:sldMk cId="1357944623" sldId="389"/>
            <ac:spMk id="47" creationId="{B601567C-4815-45C4-A8C8-DEF236232A30}"/>
          </ac:spMkLst>
        </pc:spChg>
        <pc:spChg chg="add del">
          <ac:chgData name="Guest User" userId="" providerId="Windows Live" clId="Web-{44CD01EE-6B68-4973-94BA-12210B22E515}" dt="2022-11-20T16:06:53.272" v="73"/>
          <ac:spMkLst>
            <pc:docMk/>
            <pc:sldMk cId="1357944623" sldId="389"/>
            <ac:spMk id="49" creationId="{277711D3-2534-4918-8661-020829D71301}"/>
          </ac:spMkLst>
        </pc:spChg>
        <pc:picChg chg="del">
          <ac:chgData name="Guest User" userId="" providerId="Windows Live" clId="Web-{44CD01EE-6B68-4973-94BA-12210B22E515}" dt="2022-11-20T12:47:04.504" v="13"/>
          <ac:picMkLst>
            <pc:docMk/>
            <pc:sldMk cId="1357944623" sldId="389"/>
            <ac:picMk id="1026" creationId="{053AE50B-A7E8-7ABC-8CDD-2DFB7EB78AF7}"/>
          </ac:picMkLst>
        </pc:picChg>
        <pc:picChg chg="del">
          <ac:chgData name="Guest User" userId="" providerId="Windows Live" clId="Web-{44CD01EE-6B68-4973-94BA-12210B22E515}" dt="2022-11-20T12:47:01.441" v="10"/>
          <ac:picMkLst>
            <pc:docMk/>
            <pc:sldMk cId="1357944623" sldId="389"/>
            <ac:picMk id="1028" creationId="{6DB4265E-25C2-C9AA-9B6B-A6D3B262EA79}"/>
          </ac:picMkLst>
        </pc:picChg>
        <pc:picChg chg="del">
          <ac:chgData name="Guest User" userId="" providerId="Windows Live" clId="Web-{44CD01EE-6B68-4973-94BA-12210B22E515}" dt="2022-11-20T12:47:02.285" v="11"/>
          <ac:picMkLst>
            <pc:docMk/>
            <pc:sldMk cId="1357944623" sldId="389"/>
            <ac:picMk id="1034" creationId="{EB77976E-C8C0-397E-C5E7-970CCCFCAC04}"/>
          </ac:picMkLst>
        </pc:picChg>
        <pc:picChg chg="del">
          <ac:chgData name="Guest User" userId="" providerId="Windows Live" clId="Web-{44CD01EE-6B68-4973-94BA-12210B22E515}" dt="2022-11-20T12:47:05.535" v="14"/>
          <ac:picMkLst>
            <pc:docMk/>
            <pc:sldMk cId="1357944623" sldId="389"/>
            <ac:picMk id="1036" creationId="{B79B4504-5498-9AA9-68FF-24B61D9042F1}"/>
          </ac:picMkLst>
        </pc:picChg>
        <pc:picChg chg="del">
          <ac:chgData name="Guest User" userId="" providerId="Windows Live" clId="Web-{44CD01EE-6B68-4973-94BA-12210B22E515}" dt="2022-11-20T12:47:03.285" v="12"/>
          <ac:picMkLst>
            <pc:docMk/>
            <pc:sldMk cId="1357944623" sldId="389"/>
            <ac:picMk id="1038" creationId="{30698DB9-C8F1-4137-B86D-07C62C438ED0}"/>
          </ac:picMkLst>
        </pc:picChg>
        <pc:picChg chg="del">
          <ac:chgData name="Guest User" userId="" providerId="Windows Live" clId="Web-{44CD01EE-6B68-4973-94BA-12210B22E515}" dt="2022-11-20T12:47:06.504" v="15"/>
          <ac:picMkLst>
            <pc:docMk/>
            <pc:sldMk cId="1357944623" sldId="389"/>
            <ac:picMk id="1040" creationId="{7EB04B04-8090-AE39-0DC1-2B0BE422A047}"/>
          </ac:picMkLst>
        </pc:picChg>
        <pc:cxnChg chg="add del">
          <ac:chgData name="Guest User" userId="" providerId="Windows Live" clId="Web-{44CD01EE-6B68-4973-94BA-12210B22E515}" dt="2022-11-20T16:06:44.365" v="72"/>
          <ac:cxnSpMkLst>
            <pc:docMk/>
            <pc:sldMk cId="1357944623" sldId="389"/>
            <ac:cxnSpMk id="9" creationId="{1F5DC8C3-BA5F-4EED-BB9A-A14272BD82A1}"/>
          </ac:cxnSpMkLst>
        </pc:cxnChg>
        <pc:cxnChg chg="add del">
          <ac:chgData name="Guest User" userId="" providerId="Windows Live" clId="Web-{44CD01EE-6B68-4973-94BA-12210B22E515}" dt="2022-11-20T16:06:22.599" v="65"/>
          <ac:cxnSpMkLst>
            <pc:docMk/>
            <pc:sldMk cId="1357944623" sldId="389"/>
            <ac:cxnSpMk id="20" creationId="{1F5DC8C3-BA5F-4EED-BB9A-A14272BD82A1}"/>
          </ac:cxnSpMkLst>
        </pc:cxnChg>
        <pc:cxnChg chg="add del">
          <ac:chgData name="Guest User" userId="" providerId="Windows Live" clId="Web-{44CD01EE-6B68-4973-94BA-12210B22E515}" dt="2022-11-20T16:06:22.599" v="65"/>
          <ac:cxnSpMkLst>
            <pc:docMk/>
            <pc:sldMk cId="1357944623" sldId="389"/>
            <ac:cxnSpMk id="26" creationId="{BB14AD1F-ADD5-46E7-966F-4C0290232FF9}"/>
          </ac:cxnSpMkLst>
        </pc:cxnChg>
        <pc:cxnChg chg="add del">
          <ac:chgData name="Guest User" userId="" providerId="Windows Live" clId="Web-{44CD01EE-6B68-4973-94BA-12210B22E515}" dt="2022-11-20T16:06:28.755" v="67"/>
          <ac:cxnSpMkLst>
            <pc:docMk/>
            <pc:sldMk cId="1357944623" sldId="389"/>
            <ac:cxnSpMk id="29" creationId="{1F5DC8C3-BA5F-4EED-BB9A-A14272BD82A1}"/>
          </ac:cxnSpMkLst>
        </pc:cxnChg>
        <pc:cxnChg chg="add del">
          <ac:chgData name="Guest User" userId="" providerId="Windows Live" clId="Web-{44CD01EE-6B68-4973-94BA-12210B22E515}" dt="2022-11-20T16:06:28.755" v="67"/>
          <ac:cxnSpMkLst>
            <pc:docMk/>
            <pc:sldMk cId="1357944623" sldId="389"/>
            <ac:cxnSpMk id="31" creationId="{09525C9A-1972-4836-BA7A-706C946EF4DA}"/>
          </ac:cxnSpMkLst>
        </pc:cxnChg>
        <pc:cxnChg chg="add del">
          <ac:chgData name="Guest User" userId="" providerId="Windows Live" clId="Web-{44CD01EE-6B68-4973-94BA-12210B22E515}" dt="2022-11-20T16:06:37.037" v="69"/>
          <ac:cxnSpMkLst>
            <pc:docMk/>
            <pc:sldMk cId="1357944623" sldId="389"/>
            <ac:cxnSpMk id="35" creationId="{1F5DC8C3-BA5F-4EED-BB9A-A14272BD82A1}"/>
          </ac:cxnSpMkLst>
        </pc:cxnChg>
        <pc:cxnChg chg="add del">
          <ac:chgData name="Guest User" userId="" providerId="Windows Live" clId="Web-{44CD01EE-6B68-4973-94BA-12210B22E515}" dt="2022-11-20T16:06:37.037" v="69"/>
          <ac:cxnSpMkLst>
            <pc:docMk/>
            <pc:sldMk cId="1357944623" sldId="389"/>
            <ac:cxnSpMk id="37" creationId="{9D2BBCA2-F039-47DF-B36F-39D7E7CC0090}"/>
          </ac:cxnSpMkLst>
        </pc:cxnChg>
        <pc:cxnChg chg="add del">
          <ac:chgData name="Guest User" userId="" providerId="Windows Live" clId="Web-{44CD01EE-6B68-4973-94BA-12210B22E515}" dt="2022-11-20T16:06:44.365" v="71"/>
          <ac:cxnSpMkLst>
            <pc:docMk/>
            <pc:sldMk cId="1357944623" sldId="389"/>
            <ac:cxnSpMk id="41" creationId="{1F5DC8C3-BA5F-4EED-BB9A-A14272BD82A1}"/>
          </ac:cxnSpMkLst>
        </pc:cxnChg>
        <pc:cxnChg chg="add del">
          <ac:chgData name="Guest User" userId="" providerId="Windows Live" clId="Web-{44CD01EE-6B68-4973-94BA-12210B22E515}" dt="2022-11-20T16:06:53.272" v="73"/>
          <ac:cxnSpMkLst>
            <pc:docMk/>
            <pc:sldMk cId="1357944623" sldId="389"/>
            <ac:cxnSpMk id="46" creationId="{1F5DC8C3-BA5F-4EED-BB9A-A14272BD82A1}"/>
          </ac:cxnSpMkLst>
        </pc:cxnChg>
        <pc:cxnChg chg="add del">
          <ac:chgData name="Guest User" userId="" providerId="Windows Live" clId="Web-{44CD01EE-6B68-4973-94BA-12210B22E515}" dt="2022-11-20T16:06:53.272" v="73"/>
          <ac:cxnSpMkLst>
            <pc:docMk/>
            <pc:sldMk cId="1357944623" sldId="389"/>
            <ac:cxnSpMk id="48" creationId="{9D2BBCA2-F039-47DF-B36F-39D7E7CC0090}"/>
          </ac:cxnSpMkLst>
        </pc:cxnChg>
      </pc:sldChg>
      <pc:sldChg chg="addSp delSp modSp mod ord modClrScheme chgLayout">
        <pc:chgData name="Guest User" userId="" providerId="Windows Live" clId="Web-{44CD01EE-6B68-4973-94BA-12210B22E515}" dt="2022-11-20T20:23:47.131" v="613" actId="1076"/>
        <pc:sldMkLst>
          <pc:docMk/>
          <pc:sldMk cId="1993079288" sldId="394"/>
        </pc:sldMkLst>
        <pc:spChg chg="mod ord">
          <ac:chgData name="Guest User" userId="" providerId="Windows Live" clId="Web-{44CD01EE-6B68-4973-94BA-12210B22E515}" dt="2022-11-20T20:09:47.472" v="415"/>
          <ac:spMkLst>
            <pc:docMk/>
            <pc:sldMk cId="1993079288" sldId="394"/>
            <ac:spMk id="2" creationId="{BCEC0C2A-E58E-DFF9-CE08-E872212AE53E}"/>
          </ac:spMkLst>
        </pc:spChg>
        <pc:spChg chg="del">
          <ac:chgData name="Guest User" userId="" providerId="Windows Live" clId="Web-{44CD01EE-6B68-4973-94BA-12210B22E515}" dt="2022-11-20T20:07:30.734" v="383"/>
          <ac:spMkLst>
            <pc:docMk/>
            <pc:sldMk cId="1993079288" sldId="394"/>
            <ac:spMk id="4" creationId="{D952A2F2-428C-D7D3-7754-DDE4F2E03376}"/>
          </ac:spMkLst>
        </pc:spChg>
        <pc:spChg chg="add del mod ord">
          <ac:chgData name="Guest User" userId="" providerId="Windows Live" clId="Web-{44CD01EE-6B68-4973-94BA-12210B22E515}" dt="2022-11-20T20:10:02.191" v="420"/>
          <ac:spMkLst>
            <pc:docMk/>
            <pc:sldMk cId="1993079288" sldId="394"/>
            <ac:spMk id="13" creationId="{5F1D29C7-5904-E6B0-81C9-67E292BEFDFA}"/>
          </ac:spMkLst>
        </pc:spChg>
        <pc:spChg chg="add mod ord">
          <ac:chgData name="Guest User" userId="" providerId="Windows Live" clId="Web-{44CD01EE-6B68-4973-94BA-12210B22E515}" dt="2022-11-20T20:12:00.912" v="465" actId="20577"/>
          <ac:spMkLst>
            <pc:docMk/>
            <pc:sldMk cId="1993079288" sldId="394"/>
            <ac:spMk id="16" creationId="{5507D66D-E2BA-D1AB-A24F-4934AFED6E9E}"/>
          </ac:spMkLst>
        </pc:spChg>
        <pc:spChg chg="add mod ord">
          <ac:chgData name="Guest User" userId="" providerId="Windows Live" clId="Web-{44CD01EE-6B68-4973-94BA-12210B22E515}" dt="2022-11-20T20:09:57.675" v="418" actId="20577"/>
          <ac:spMkLst>
            <pc:docMk/>
            <pc:sldMk cId="1993079288" sldId="394"/>
            <ac:spMk id="17" creationId="{56F38FEB-DB21-8489-ED3B-7FDC69161C92}"/>
          </ac:spMkLst>
        </pc:spChg>
        <pc:spChg chg="add del mod ord">
          <ac:chgData name="Guest User" userId="" providerId="Windows Live" clId="Web-{44CD01EE-6B68-4973-94BA-12210B22E515}" dt="2022-11-20T20:10:30.441" v="422"/>
          <ac:spMkLst>
            <pc:docMk/>
            <pc:sldMk cId="1993079288" sldId="394"/>
            <ac:spMk id="18" creationId="{012F93DA-AD0B-D47E-13EA-29C806F62CED}"/>
          </ac:spMkLst>
        </pc:spChg>
        <pc:spChg chg="add mod">
          <ac:chgData name="Guest User" userId="" providerId="Windows Live" clId="Web-{44CD01EE-6B68-4973-94BA-12210B22E515}" dt="2022-11-20T20:19:08.063" v="498" actId="14100"/>
          <ac:spMkLst>
            <pc:docMk/>
            <pc:sldMk cId="1993079288" sldId="394"/>
            <ac:spMk id="22" creationId="{F73C5F6C-E1B5-880A-58FF-199114A86EDA}"/>
          </ac:spMkLst>
        </pc:spChg>
        <pc:spChg chg="add del mod">
          <ac:chgData name="Guest User" userId="" providerId="Windows Live" clId="Web-{44CD01EE-6B68-4973-94BA-12210B22E515}" dt="2022-11-20T20:21:24.956" v="509"/>
          <ac:spMkLst>
            <pc:docMk/>
            <pc:sldMk cId="1993079288" sldId="394"/>
            <ac:spMk id="24" creationId="{CAA01C12-109F-2F0A-E629-DB38BF69EFD6}"/>
          </ac:spMkLst>
        </pc:spChg>
        <pc:spChg chg="add mod">
          <ac:chgData name="Guest User" userId="" providerId="Windows Live" clId="Web-{44CD01EE-6B68-4973-94BA-12210B22E515}" dt="2022-11-20T20:23:41.663" v="612" actId="20577"/>
          <ac:spMkLst>
            <pc:docMk/>
            <pc:sldMk cId="1993079288" sldId="394"/>
            <ac:spMk id="28" creationId="{40D9DCF5-7230-EA6D-45B8-13CA6C91FEE9}"/>
          </ac:spMkLst>
        </pc:spChg>
        <pc:graphicFrameChg chg="del">
          <ac:chgData name="Guest User" userId="" providerId="Windows Live" clId="Web-{44CD01EE-6B68-4973-94BA-12210B22E515}" dt="2022-11-20T20:08:14.016" v="401"/>
          <ac:graphicFrameMkLst>
            <pc:docMk/>
            <pc:sldMk cId="1993079288" sldId="394"/>
            <ac:graphicFrameMk id="12" creationId="{0DBA6449-A253-2C69-207B-B25D871504C0}"/>
          </ac:graphicFrameMkLst>
        </pc:graphicFrameChg>
        <pc:picChg chg="add del mod ord">
          <ac:chgData name="Guest User" userId="" providerId="Windows Live" clId="Web-{44CD01EE-6B68-4973-94BA-12210B22E515}" dt="2022-11-20T20:07:45.500" v="389"/>
          <ac:picMkLst>
            <pc:docMk/>
            <pc:sldMk cId="1993079288" sldId="394"/>
            <ac:picMk id="7" creationId="{0AF4301D-93E7-8B82-2048-1FC1B6CC654F}"/>
          </ac:picMkLst>
        </pc:picChg>
        <pc:picChg chg="add del mod">
          <ac:chgData name="Guest User" userId="" providerId="Windows Live" clId="Web-{44CD01EE-6B68-4973-94BA-12210B22E515}" dt="2022-11-20T20:07:44.688" v="388"/>
          <ac:picMkLst>
            <pc:docMk/>
            <pc:sldMk cId="1993079288" sldId="394"/>
            <ac:picMk id="10" creationId="{D0ACE1E1-4481-6EF1-DC71-478817F6BA1E}"/>
          </ac:picMkLst>
        </pc:picChg>
        <pc:picChg chg="add del mod">
          <ac:chgData name="Guest User" userId="" providerId="Windows Live" clId="Web-{44CD01EE-6B68-4973-94BA-12210B22E515}" dt="2022-11-20T20:09:41.456" v="414"/>
          <ac:picMkLst>
            <pc:docMk/>
            <pc:sldMk cId="1993079288" sldId="394"/>
            <ac:picMk id="15" creationId="{0F1EE4C3-0A5A-273A-B2F3-8FE398D7A1AA}"/>
          </ac:picMkLst>
        </pc:picChg>
        <pc:picChg chg="add mod ord">
          <ac:chgData name="Guest User" userId="" providerId="Windows Live" clId="Web-{44CD01EE-6B68-4973-94BA-12210B22E515}" dt="2022-11-20T20:19:10.516" v="499" actId="1076"/>
          <ac:picMkLst>
            <pc:docMk/>
            <pc:sldMk cId="1993079288" sldId="394"/>
            <ac:picMk id="19" creationId="{C2A25D07-1FC9-A8F4-EA7C-5290BF810F69}"/>
          </ac:picMkLst>
        </pc:picChg>
        <pc:picChg chg="add del mod ord">
          <ac:chgData name="Guest User" userId="" providerId="Windows Live" clId="Web-{44CD01EE-6B68-4973-94BA-12210B22E515}" dt="2022-11-20T20:10:34.723" v="423"/>
          <ac:picMkLst>
            <pc:docMk/>
            <pc:sldMk cId="1993079288" sldId="394"/>
            <ac:picMk id="20" creationId="{95BE7186-9A85-8220-AA9C-A1D49797BE77}"/>
          </ac:picMkLst>
        </pc:picChg>
        <pc:picChg chg="add mod">
          <ac:chgData name="Guest User" userId="" providerId="Windows Live" clId="Web-{44CD01EE-6B68-4973-94BA-12210B22E515}" dt="2022-11-20T20:13:18.101" v="496" actId="1076"/>
          <ac:picMkLst>
            <pc:docMk/>
            <pc:sldMk cId="1993079288" sldId="394"/>
            <ac:picMk id="23" creationId="{3CB5BB4E-8804-2557-9780-56543959B5CA}"/>
          </ac:picMkLst>
        </pc:picChg>
        <pc:picChg chg="add del mod">
          <ac:chgData name="Guest User" userId="" providerId="Windows Live" clId="Web-{44CD01EE-6B68-4973-94BA-12210B22E515}" dt="2022-11-20T20:21:01.628" v="506"/>
          <ac:picMkLst>
            <pc:docMk/>
            <pc:sldMk cId="1993079288" sldId="394"/>
            <ac:picMk id="25" creationId="{24C64A41-7EF1-4905-AE9B-EEA68F21628B}"/>
          </ac:picMkLst>
        </pc:picChg>
        <pc:picChg chg="add mod">
          <ac:chgData name="Guest User" userId="" providerId="Windows Live" clId="Web-{44CD01EE-6B68-4973-94BA-12210B22E515}" dt="2022-11-20T20:23:47.131" v="613" actId="1076"/>
          <ac:picMkLst>
            <pc:docMk/>
            <pc:sldMk cId="1993079288" sldId="394"/>
            <ac:picMk id="26" creationId="{DF66DABC-F1D9-474F-49F1-4127A1A546D0}"/>
          </ac:picMkLst>
        </pc:picChg>
      </pc:sldChg>
      <pc:sldChg chg="addSp delSp modSp mod ord modClrScheme chgLayout">
        <pc:chgData name="Guest User" userId="" providerId="Windows Live" clId="Web-{44CD01EE-6B68-4973-94BA-12210B22E515}" dt="2022-11-20T20:28:22.981" v="615"/>
        <pc:sldMkLst>
          <pc:docMk/>
          <pc:sldMk cId="723801773" sldId="398"/>
        </pc:sldMkLst>
        <pc:spChg chg="mod ord">
          <ac:chgData name="Guest User" userId="" providerId="Windows Live" clId="Web-{44CD01EE-6B68-4973-94BA-12210B22E515}" dt="2022-11-20T16:35:00.148" v="188"/>
          <ac:spMkLst>
            <pc:docMk/>
            <pc:sldMk cId="723801773" sldId="398"/>
            <ac:spMk id="2" creationId="{BCEC0C2A-E58E-DFF9-CE08-E872212AE53E}"/>
          </ac:spMkLst>
        </pc:spChg>
        <pc:spChg chg="del">
          <ac:chgData name="Guest User" userId="" providerId="Windows Live" clId="Web-{44CD01EE-6B68-4973-94BA-12210B22E515}" dt="2022-11-20T16:34:37.897" v="185"/>
          <ac:spMkLst>
            <pc:docMk/>
            <pc:sldMk cId="723801773" sldId="398"/>
            <ac:spMk id="4" creationId="{D952A2F2-428C-D7D3-7754-DDE4F2E03376}"/>
          </ac:spMkLst>
        </pc:spChg>
        <pc:spChg chg="add del mod ord">
          <ac:chgData name="Guest User" userId="" providerId="Windows Live" clId="Web-{44CD01EE-6B68-4973-94BA-12210B22E515}" dt="2022-11-20T16:35:00.148" v="188"/>
          <ac:spMkLst>
            <pc:docMk/>
            <pc:sldMk cId="723801773" sldId="398"/>
            <ac:spMk id="8" creationId="{B558A425-BB5A-D7A6-D04B-A6008FEDC363}"/>
          </ac:spMkLst>
        </pc:spChg>
        <pc:spChg chg="add del mod ord">
          <ac:chgData name="Guest User" userId="" providerId="Windows Live" clId="Web-{44CD01EE-6B68-4973-94BA-12210B22E515}" dt="2022-11-20T16:35:00.148" v="188"/>
          <ac:spMkLst>
            <pc:docMk/>
            <pc:sldMk cId="723801773" sldId="398"/>
            <ac:spMk id="9" creationId="{F170F652-92AB-2D2C-5CBE-2939B950C11A}"/>
          </ac:spMkLst>
        </pc:spChg>
        <pc:spChg chg="add del mod ord">
          <ac:chgData name="Guest User" userId="" providerId="Windows Live" clId="Web-{44CD01EE-6B68-4973-94BA-12210B22E515}" dt="2022-11-20T16:35:33.869" v="192"/>
          <ac:spMkLst>
            <pc:docMk/>
            <pc:sldMk cId="723801773" sldId="398"/>
            <ac:spMk id="10" creationId="{693367DB-79AA-DC9D-05B8-6688F613F948}"/>
          </ac:spMkLst>
        </pc:spChg>
        <pc:spChg chg="add del mod">
          <ac:chgData name="Guest User" userId="" providerId="Windows Live" clId="Web-{44CD01EE-6B68-4973-94BA-12210B22E515}" dt="2022-11-20T16:37:29.925" v="193"/>
          <ac:spMkLst>
            <pc:docMk/>
            <pc:sldMk cId="723801773" sldId="398"/>
            <ac:spMk id="17" creationId="{2A6A67A2-DA89-A20E-0DD7-DC318A1A21F1}"/>
          </ac:spMkLst>
        </pc:spChg>
        <pc:spChg chg="add del mod">
          <ac:chgData name="Guest User" userId="" providerId="Windows Live" clId="Web-{44CD01EE-6B68-4973-94BA-12210B22E515}" dt="2022-11-20T20:06:02.904" v="381" actId="20577"/>
          <ac:spMkLst>
            <pc:docMk/>
            <pc:sldMk cId="723801773" sldId="398"/>
            <ac:spMk id="23" creationId="{6BB73C4C-50EA-7661-5C15-CF6D45F0C69C}"/>
          </ac:spMkLst>
        </pc:spChg>
        <pc:spChg chg="add mod">
          <ac:chgData name="Guest User" userId="" providerId="Windows Live" clId="Web-{44CD01EE-6B68-4973-94BA-12210B22E515}" dt="2022-11-20T16:38:25.085" v="203" actId="1076"/>
          <ac:spMkLst>
            <pc:docMk/>
            <pc:sldMk cId="723801773" sldId="398"/>
            <ac:spMk id="28" creationId="{CEF77B2A-6C3C-7D30-08AF-E18A474DED47}"/>
          </ac:spMkLst>
        </pc:spChg>
        <pc:spChg chg="add del mod">
          <ac:chgData name="Guest User" userId="" providerId="Windows Live" clId="Web-{44CD01EE-6B68-4973-94BA-12210B22E515}" dt="2022-11-20T16:40:54.581" v="230"/>
          <ac:spMkLst>
            <pc:docMk/>
            <pc:sldMk cId="723801773" sldId="398"/>
            <ac:spMk id="29" creationId="{0845F7EF-BE2E-DD68-88CC-94320DA79839}"/>
          </ac:spMkLst>
        </pc:spChg>
        <pc:spChg chg="add del mod">
          <ac:chgData name="Guest User" userId="" providerId="Windows Live" clId="Web-{44CD01EE-6B68-4973-94BA-12210B22E515}" dt="2022-11-20T16:40:08.796" v="221"/>
          <ac:spMkLst>
            <pc:docMk/>
            <pc:sldMk cId="723801773" sldId="398"/>
            <ac:spMk id="32" creationId="{7B82F8D0-48EA-AEED-DDB6-E5494B5429A2}"/>
          </ac:spMkLst>
        </pc:spChg>
        <pc:graphicFrameChg chg="del mod">
          <ac:chgData name="Guest User" userId="" providerId="Windows Live" clId="Web-{44CD01EE-6B68-4973-94BA-12210B22E515}" dt="2022-11-20T16:40:35.626" v="225"/>
          <ac:graphicFrameMkLst>
            <pc:docMk/>
            <pc:sldMk cId="723801773" sldId="398"/>
            <ac:graphicFrameMk id="12" creationId="{0DBA6449-A253-2C69-207B-B25D871504C0}"/>
          </ac:graphicFrameMkLst>
        </pc:graphicFrameChg>
        <pc:picChg chg="add del mod ord">
          <ac:chgData name="Guest User" userId="" providerId="Windows Live" clId="Web-{44CD01EE-6B68-4973-94BA-12210B22E515}" dt="2022-11-20T16:35:31.557" v="191"/>
          <ac:picMkLst>
            <pc:docMk/>
            <pc:sldMk cId="723801773" sldId="398"/>
            <ac:picMk id="5" creationId="{6FF15A31-DB6E-7681-E157-C139A58CFB88}"/>
          </ac:picMkLst>
        </pc:picChg>
        <pc:picChg chg="add del mod ord">
          <ac:chgData name="Guest User" userId="" providerId="Windows Live" clId="Web-{44CD01EE-6B68-4973-94BA-12210B22E515}" dt="2022-11-20T16:39:25.371" v="208"/>
          <ac:picMkLst>
            <pc:docMk/>
            <pc:sldMk cId="723801773" sldId="398"/>
            <ac:picMk id="19" creationId="{1E2335D8-A642-B0F2-AA60-6E032BE12072}"/>
          </ac:picMkLst>
        </pc:picChg>
        <pc:picChg chg="add del mod ord">
          <ac:chgData name="Guest User" userId="" providerId="Windows Live" clId="Web-{44CD01EE-6B68-4973-94BA-12210B22E515}" dt="2022-11-20T16:37:33.706" v="194"/>
          <ac:picMkLst>
            <pc:docMk/>
            <pc:sldMk cId="723801773" sldId="398"/>
            <ac:picMk id="21" creationId="{281CE478-D9D1-2AFC-5B72-B3D2886E730F}"/>
          </ac:picMkLst>
        </pc:picChg>
        <pc:picChg chg="add del mod ord">
          <ac:chgData name="Guest User" userId="" providerId="Windows Live" clId="Web-{44CD01EE-6B68-4973-94BA-12210B22E515}" dt="2022-11-20T16:37:38.988" v="196"/>
          <ac:picMkLst>
            <pc:docMk/>
            <pc:sldMk cId="723801773" sldId="398"/>
            <ac:picMk id="25" creationId="{8810C0DA-1B3E-2A71-EE8F-F616F0A891A9}"/>
          </ac:picMkLst>
        </pc:picChg>
        <pc:picChg chg="add mod">
          <ac:chgData name="Guest User" userId="" providerId="Windows Live" clId="Web-{44CD01EE-6B68-4973-94BA-12210B22E515}" dt="2022-11-20T16:40:16.047" v="222" actId="1076"/>
          <ac:picMkLst>
            <pc:docMk/>
            <pc:sldMk cId="723801773" sldId="398"/>
            <ac:picMk id="27" creationId="{ECA67C07-6D0D-26B5-B76B-70D5EFF17E5B}"/>
          </ac:picMkLst>
        </pc:picChg>
        <pc:picChg chg="add del mod">
          <ac:chgData name="Guest User" userId="" providerId="Windows Live" clId="Web-{44CD01EE-6B68-4973-94BA-12210B22E515}" dt="2022-11-20T16:39:49.341" v="213"/>
          <ac:picMkLst>
            <pc:docMk/>
            <pc:sldMk cId="723801773" sldId="398"/>
            <ac:picMk id="30" creationId="{C760A0D2-25DF-36F9-239E-B27CEC18ADE0}"/>
          </ac:picMkLst>
        </pc:picChg>
        <pc:picChg chg="add del">
          <ac:chgData name="Guest User" userId="" providerId="Windows Live" clId="Web-{44CD01EE-6B68-4973-94BA-12210B22E515}" dt="2022-11-20T16:39:35.262" v="210"/>
          <ac:picMkLst>
            <pc:docMk/>
            <pc:sldMk cId="723801773" sldId="398"/>
            <ac:picMk id="34" creationId="{1E986D8B-458F-C886-36CF-CE3381461151}"/>
          </ac:picMkLst>
        </pc:picChg>
        <pc:picChg chg="add mod">
          <ac:chgData name="Guest User" userId="" providerId="Windows Live" clId="Web-{44CD01EE-6B68-4973-94BA-12210B22E515}" dt="2022-11-20T16:40:52.659" v="228" actId="1076"/>
          <ac:picMkLst>
            <pc:docMk/>
            <pc:sldMk cId="723801773" sldId="398"/>
            <ac:picMk id="35" creationId="{3CDCF38D-5BC1-BA39-3B4B-0AA5CA1E2A18}"/>
          </ac:picMkLst>
        </pc:picChg>
      </pc:sldChg>
      <pc:sldChg chg="add replId">
        <pc:chgData name="Guest User" userId="" providerId="Windows Live" clId="Web-{44CD01EE-6B68-4973-94BA-12210B22E515}" dt="2022-11-20T12:46:49.457" v="0"/>
        <pc:sldMkLst>
          <pc:docMk/>
          <pc:sldMk cId="3306981965" sldId="403"/>
        </pc:sldMkLst>
      </pc:sldChg>
      <pc:sldChg chg="addSp delSp modSp add del replId">
        <pc:chgData name="Guest User" userId="" providerId="Windows Live" clId="Web-{44CD01EE-6B68-4973-94BA-12210B22E515}" dt="2022-11-20T16:10:44.826" v="131"/>
        <pc:sldMkLst>
          <pc:docMk/>
          <pc:sldMk cId="1310182649" sldId="404"/>
        </pc:sldMkLst>
        <pc:spChg chg="mod">
          <ac:chgData name="Guest User" userId="" providerId="Windows Live" clId="Web-{44CD01EE-6B68-4973-94BA-12210B22E515}" dt="2022-11-20T16:09:32.433" v="124" actId="20577"/>
          <ac:spMkLst>
            <pc:docMk/>
            <pc:sldMk cId="1310182649" sldId="404"/>
            <ac:spMk id="2" creationId="{BCEC0C2A-E58E-DFF9-CE08-E872212AE53E}"/>
          </ac:spMkLst>
        </pc:spChg>
        <pc:spChg chg="add del mod">
          <ac:chgData name="Guest User" userId="" providerId="Windows Live" clId="Web-{44CD01EE-6B68-4973-94BA-12210B22E515}" dt="2022-11-20T16:08:59.338" v="109"/>
          <ac:spMkLst>
            <pc:docMk/>
            <pc:sldMk cId="1310182649" sldId="404"/>
            <ac:spMk id="4" creationId="{9237C293-C1D6-2C6A-FF0A-CE4F81465DD4}"/>
          </ac:spMkLst>
        </pc:spChg>
        <pc:spChg chg="del">
          <ac:chgData name="Guest User" userId="" providerId="Windows Live" clId="Web-{44CD01EE-6B68-4973-94BA-12210B22E515}" dt="2022-11-20T16:07:37.257" v="77"/>
          <ac:spMkLst>
            <pc:docMk/>
            <pc:sldMk cId="1310182649" sldId="404"/>
            <ac:spMk id="5" creationId="{419498B2-7DFF-CA50-81CC-D70664B41047}"/>
          </ac:spMkLst>
        </pc:spChg>
        <pc:spChg chg="add del mod">
          <ac:chgData name="Guest User" userId="" providerId="Windows Live" clId="Web-{44CD01EE-6B68-4973-94BA-12210B22E515}" dt="2022-11-20T16:10:39.247" v="129" actId="20577"/>
          <ac:spMkLst>
            <pc:docMk/>
            <pc:sldMk cId="1310182649" sldId="404"/>
            <ac:spMk id="7" creationId="{2194F24B-D971-83A8-344A-2ED294C899AF}"/>
          </ac:spMkLst>
        </pc:spChg>
        <pc:spChg chg="add del">
          <ac:chgData name="Guest User" userId="" providerId="Windows Live" clId="Web-{44CD01EE-6B68-4973-94BA-12210B22E515}" dt="2022-11-20T16:08:40.540" v="101"/>
          <ac:spMkLst>
            <pc:docMk/>
            <pc:sldMk cId="1310182649" sldId="404"/>
            <ac:spMk id="8" creationId="{80241224-8079-50B2-A8A8-AEABE08D94A3}"/>
          </ac:spMkLst>
        </pc:spChg>
      </pc:sldChg>
      <pc:sldChg chg="addSp delSp modSp add mod ord replId setBg setClrOvrMap">
        <pc:chgData name="Guest User" userId="" providerId="Windows Live" clId="Web-{44CD01EE-6B68-4973-94BA-12210B22E515}" dt="2022-11-20T20:28:03.278" v="614"/>
        <pc:sldMkLst>
          <pc:docMk/>
          <pc:sldMk cId="733509962" sldId="405"/>
        </pc:sldMkLst>
        <pc:spChg chg="mod">
          <ac:chgData name="Guest User" userId="" providerId="Windows Live" clId="Web-{44CD01EE-6B68-4973-94BA-12210B22E515}" dt="2022-11-20T16:14:18.645" v="178"/>
          <ac:spMkLst>
            <pc:docMk/>
            <pc:sldMk cId="733509962" sldId="405"/>
            <ac:spMk id="2" creationId="{BCEC0C2A-E58E-DFF9-CE08-E872212AE53E}"/>
          </ac:spMkLst>
        </pc:spChg>
        <pc:spChg chg="add del mod">
          <ac:chgData name="Guest User" userId="" providerId="Windows Live" clId="Web-{44CD01EE-6B68-4973-94BA-12210B22E515}" dt="2022-11-20T16:14:56.865" v="182"/>
          <ac:spMkLst>
            <pc:docMk/>
            <pc:sldMk cId="733509962" sldId="405"/>
            <ac:spMk id="4" creationId="{69BB9E47-B97B-D5D6-46C7-2BC04C95C234}"/>
          </ac:spMkLst>
        </pc:spChg>
        <pc:spChg chg="add del mod">
          <ac:chgData name="Guest User" userId="" providerId="Windows Live" clId="Web-{44CD01EE-6B68-4973-94BA-12210B22E515}" dt="2022-11-20T16:15:00.724" v="184" actId="20577"/>
          <ac:spMkLst>
            <pc:docMk/>
            <pc:sldMk cId="733509962" sldId="405"/>
            <ac:spMk id="5" creationId="{419498B2-7DFF-CA50-81CC-D70664B41047}"/>
          </ac:spMkLst>
        </pc:spChg>
        <pc:spChg chg="add del">
          <ac:chgData name="Guest User" userId="" providerId="Windows Live" clId="Web-{44CD01EE-6B68-4973-94BA-12210B22E515}" dt="2022-11-20T16:11:49.953" v="139"/>
          <ac:spMkLst>
            <pc:docMk/>
            <pc:sldMk cId="733509962" sldId="405"/>
            <ac:spMk id="10" creationId="{3741B58E-3B65-4A01-A276-975AB2CF8A08}"/>
          </ac:spMkLst>
        </pc:spChg>
        <pc:spChg chg="add del">
          <ac:chgData name="Guest User" userId="" providerId="Windows Live" clId="Web-{44CD01EE-6B68-4973-94BA-12210B22E515}" dt="2022-11-20T16:11:49.953" v="139"/>
          <ac:spMkLst>
            <pc:docMk/>
            <pc:sldMk cId="733509962" sldId="405"/>
            <ac:spMk id="12" creationId="{7AAC67C3-831B-4AB1-A259-DFB839CAFAFC}"/>
          </ac:spMkLst>
        </pc:spChg>
        <pc:spChg chg="add del">
          <ac:chgData name="Guest User" userId="" providerId="Windows Live" clId="Web-{44CD01EE-6B68-4973-94BA-12210B22E515}" dt="2022-11-20T16:11:52.093" v="141"/>
          <ac:spMkLst>
            <pc:docMk/>
            <pc:sldMk cId="733509962" sldId="405"/>
            <ac:spMk id="14" creationId="{14552793-7DFF-4EC7-AC69-D34A75D01880}"/>
          </ac:spMkLst>
        </pc:spChg>
        <pc:spChg chg="add del">
          <ac:chgData name="Guest User" userId="" providerId="Windows Live" clId="Web-{44CD01EE-6B68-4973-94BA-12210B22E515}" dt="2022-11-20T16:11:52.093" v="141"/>
          <ac:spMkLst>
            <pc:docMk/>
            <pc:sldMk cId="733509962" sldId="405"/>
            <ac:spMk id="15" creationId="{C8DD82D3-D002-45B0-B16A-82B3DA4EFDDB}"/>
          </ac:spMkLst>
        </pc:spChg>
        <pc:spChg chg="add del">
          <ac:chgData name="Guest User" userId="" providerId="Windows Live" clId="Web-{44CD01EE-6B68-4973-94BA-12210B22E515}" dt="2022-11-20T16:11:55.015" v="143"/>
          <ac:spMkLst>
            <pc:docMk/>
            <pc:sldMk cId="733509962" sldId="405"/>
            <ac:spMk id="18" creationId="{3558DB37-9FEE-48A2-8578-ED0401573943}"/>
          </ac:spMkLst>
        </pc:spChg>
        <pc:spChg chg="add del">
          <ac:chgData name="Guest User" userId="" providerId="Windows Live" clId="Web-{44CD01EE-6B68-4973-94BA-12210B22E515}" dt="2022-11-20T16:11:55.015" v="143"/>
          <ac:spMkLst>
            <pc:docMk/>
            <pc:sldMk cId="733509962" sldId="405"/>
            <ac:spMk id="19" creationId="{5F7FCCA6-00E2-4F74-A105-0D769872F243}"/>
          </ac:spMkLst>
        </pc:spChg>
        <pc:spChg chg="add del">
          <ac:chgData name="Guest User" userId="" providerId="Windows Live" clId="Web-{44CD01EE-6B68-4973-94BA-12210B22E515}" dt="2022-11-20T16:11:55.015" v="143"/>
          <ac:spMkLst>
            <pc:docMk/>
            <pc:sldMk cId="733509962" sldId="405"/>
            <ac:spMk id="20" creationId="{359CEC61-F44B-43B3-B40F-AE38C5AF1D5F}"/>
          </ac:spMkLst>
        </pc:spChg>
        <pc:spChg chg="add del">
          <ac:chgData name="Guest User" userId="" providerId="Windows Live" clId="Web-{44CD01EE-6B68-4973-94BA-12210B22E515}" dt="2022-11-20T16:13:11.049" v="152"/>
          <ac:spMkLst>
            <pc:docMk/>
            <pc:sldMk cId="733509962" sldId="405"/>
            <ac:spMk id="22" creationId="{3741B58E-3B65-4A01-A276-975AB2CF8A08}"/>
          </ac:spMkLst>
        </pc:spChg>
        <pc:spChg chg="add del">
          <ac:chgData name="Guest User" userId="" providerId="Windows Live" clId="Web-{44CD01EE-6B68-4973-94BA-12210B22E515}" dt="2022-11-20T16:13:11.049" v="152"/>
          <ac:spMkLst>
            <pc:docMk/>
            <pc:sldMk cId="733509962" sldId="405"/>
            <ac:spMk id="23" creationId="{7AAC67C3-831B-4AB1-A259-DFB839CAFAFC}"/>
          </ac:spMkLst>
        </pc:spChg>
        <pc:spChg chg="add del">
          <ac:chgData name="Guest User" userId="" providerId="Windows Live" clId="Web-{44CD01EE-6B68-4973-94BA-12210B22E515}" dt="2022-11-20T16:14:18.645" v="178"/>
          <ac:spMkLst>
            <pc:docMk/>
            <pc:sldMk cId="733509962" sldId="405"/>
            <ac:spMk id="28" creationId="{39E3965E-AC41-4711-9D10-E25ABB132D86}"/>
          </ac:spMkLst>
        </pc:spChg>
        <pc:spChg chg="add del">
          <ac:chgData name="Guest User" userId="" providerId="Windows Live" clId="Web-{44CD01EE-6B68-4973-94BA-12210B22E515}" dt="2022-11-20T16:14:18.645" v="178"/>
          <ac:spMkLst>
            <pc:docMk/>
            <pc:sldMk cId="733509962" sldId="405"/>
            <ac:spMk id="32" creationId="{8C6E698C-8155-4B8B-BDC9-B7299772B509}"/>
          </ac:spMkLst>
        </pc:spChg>
        <pc:spChg chg="add del">
          <ac:chgData name="Guest User" userId="" providerId="Windows Live" clId="Web-{44CD01EE-6B68-4973-94BA-12210B22E515}" dt="2022-11-20T16:14:18.645" v="178"/>
          <ac:spMkLst>
            <pc:docMk/>
            <pc:sldMk cId="733509962" sldId="405"/>
            <ac:spMk id="36" creationId="{B624C8D3-B9AD-4F4F-8554-4EAF3724DBCE}"/>
          </ac:spMkLst>
        </pc:spChg>
        <pc:spChg chg="add">
          <ac:chgData name="Guest User" userId="" providerId="Windows Live" clId="Web-{44CD01EE-6B68-4973-94BA-12210B22E515}" dt="2022-11-20T16:14:18.645" v="178"/>
          <ac:spMkLst>
            <pc:docMk/>
            <pc:sldMk cId="733509962" sldId="405"/>
            <ac:spMk id="41" creationId="{39E3965E-AC41-4711-9D10-E25ABB132D86}"/>
          </ac:spMkLst>
        </pc:spChg>
        <pc:spChg chg="add">
          <ac:chgData name="Guest User" userId="" providerId="Windows Live" clId="Web-{44CD01EE-6B68-4973-94BA-12210B22E515}" dt="2022-11-20T16:14:18.645" v="178"/>
          <ac:spMkLst>
            <pc:docMk/>
            <pc:sldMk cId="733509962" sldId="405"/>
            <ac:spMk id="45" creationId="{8C6E698C-8155-4B8B-BDC9-B7299772B509}"/>
          </ac:spMkLst>
        </pc:spChg>
        <pc:spChg chg="add">
          <ac:chgData name="Guest User" userId="" providerId="Windows Live" clId="Web-{44CD01EE-6B68-4973-94BA-12210B22E515}" dt="2022-11-20T16:14:18.645" v="178"/>
          <ac:spMkLst>
            <pc:docMk/>
            <pc:sldMk cId="733509962" sldId="405"/>
            <ac:spMk id="49" creationId="{3DB7FA66-7966-4A39-A523-95F344095217}"/>
          </ac:spMkLst>
        </pc:spChg>
        <pc:cxnChg chg="add del">
          <ac:chgData name="Guest User" userId="" providerId="Windows Live" clId="Web-{44CD01EE-6B68-4973-94BA-12210B22E515}" dt="2022-11-20T16:11:52.093" v="141"/>
          <ac:cxnSpMkLst>
            <pc:docMk/>
            <pc:sldMk cId="733509962" sldId="405"/>
            <ac:cxnSpMk id="16" creationId="{9F09C252-16FE-4557-AD6D-BB5CA773496C}"/>
          </ac:cxnSpMkLst>
        </pc:cxnChg>
        <pc:cxnChg chg="add del">
          <ac:chgData name="Guest User" userId="" providerId="Windows Live" clId="Web-{44CD01EE-6B68-4973-94BA-12210B22E515}" dt="2022-11-20T16:14:18.645" v="178"/>
          <ac:cxnSpMkLst>
            <pc:docMk/>
            <pc:sldMk cId="733509962" sldId="405"/>
            <ac:cxnSpMk id="30" creationId="{1F5DC8C3-BA5F-4EED-BB9A-A14272BD82A1}"/>
          </ac:cxnSpMkLst>
        </pc:cxnChg>
        <pc:cxnChg chg="add del">
          <ac:chgData name="Guest User" userId="" providerId="Windows Live" clId="Web-{44CD01EE-6B68-4973-94BA-12210B22E515}" dt="2022-11-20T16:14:18.645" v="178"/>
          <ac:cxnSpMkLst>
            <pc:docMk/>
            <pc:sldMk cId="733509962" sldId="405"/>
            <ac:cxnSpMk id="34" creationId="{09525C9A-1972-4836-BA7A-706C946EF4DA}"/>
          </ac:cxnSpMkLst>
        </pc:cxnChg>
        <pc:cxnChg chg="add">
          <ac:chgData name="Guest User" userId="" providerId="Windows Live" clId="Web-{44CD01EE-6B68-4973-94BA-12210B22E515}" dt="2022-11-20T16:14:18.645" v="178"/>
          <ac:cxnSpMkLst>
            <pc:docMk/>
            <pc:sldMk cId="733509962" sldId="405"/>
            <ac:cxnSpMk id="43" creationId="{1F5DC8C3-BA5F-4EED-BB9A-A14272BD82A1}"/>
          </ac:cxnSpMkLst>
        </pc:cxnChg>
        <pc:cxnChg chg="add">
          <ac:chgData name="Guest User" userId="" providerId="Windows Live" clId="Web-{44CD01EE-6B68-4973-94BA-12210B22E515}" dt="2022-11-20T16:14:18.645" v="178"/>
          <ac:cxnSpMkLst>
            <pc:docMk/>
            <pc:sldMk cId="733509962" sldId="405"/>
            <ac:cxnSpMk id="47" creationId="{09525C9A-1972-4836-BA7A-706C946EF4DA}"/>
          </ac:cxnSpMkLst>
        </pc:cxnChg>
      </pc:sldChg>
    </pc:docChg>
  </pc:docChgLst>
  <pc:docChgLst>
    <pc:chgData name="Utilisateur invité" providerId="Windows Live" clId="Web-{885DB36F-7E7F-4ED7-8948-4122F3D0D9D4}"/>
    <pc:docChg chg="addSld delSld modSld sldOrd">
      <pc:chgData name="Utilisateur invité" userId="" providerId="Windows Live" clId="Web-{885DB36F-7E7F-4ED7-8948-4122F3D0D9D4}" dt="2022-11-21T11:27:13.451" v="1131" actId="20577"/>
      <pc:docMkLst>
        <pc:docMk/>
      </pc:docMkLst>
      <pc:sldChg chg="modSp new del">
        <pc:chgData name="Utilisateur invité" userId="" providerId="Windows Live" clId="Web-{885DB36F-7E7F-4ED7-8948-4122F3D0D9D4}" dt="2022-11-21T10:28:32.565" v="27"/>
        <pc:sldMkLst>
          <pc:docMk/>
          <pc:sldMk cId="397089763" sldId="409"/>
        </pc:sldMkLst>
        <pc:spChg chg="mod">
          <ac:chgData name="Utilisateur invité" userId="" providerId="Windows Live" clId="Web-{885DB36F-7E7F-4ED7-8948-4122F3D0D9D4}" dt="2022-11-21T10:28:15.534" v="25" actId="1076"/>
          <ac:spMkLst>
            <pc:docMk/>
            <pc:sldMk cId="397089763" sldId="409"/>
            <ac:spMk id="2" creationId="{89AE8CD9-881F-48B8-40A3-72A2B4C8CF16}"/>
          </ac:spMkLst>
        </pc:spChg>
        <pc:spChg chg="mod">
          <ac:chgData name="Utilisateur invité" userId="" providerId="Windows Live" clId="Web-{885DB36F-7E7F-4ED7-8948-4122F3D0D9D4}" dt="2022-11-21T10:28:19.737" v="26" actId="1076"/>
          <ac:spMkLst>
            <pc:docMk/>
            <pc:sldMk cId="397089763" sldId="409"/>
            <ac:spMk id="3" creationId="{58526517-73B7-0DCF-807E-263D8D7E3F48}"/>
          </ac:spMkLst>
        </pc:spChg>
      </pc:sldChg>
      <pc:sldChg chg="addSp delSp modSp new mod modClrScheme chgLayout">
        <pc:chgData name="Utilisateur invité" userId="" providerId="Windows Live" clId="Web-{885DB36F-7E7F-4ED7-8948-4122F3D0D9D4}" dt="2022-11-21T10:54:58.222" v="540" actId="1076"/>
        <pc:sldMkLst>
          <pc:docMk/>
          <pc:sldMk cId="2418897739" sldId="409"/>
        </pc:sldMkLst>
        <pc:spChg chg="del">
          <ac:chgData name="Utilisateur invité" userId="" providerId="Windows Live" clId="Web-{885DB36F-7E7F-4ED7-8948-4122F3D0D9D4}" dt="2022-11-21T10:29:05.457" v="29"/>
          <ac:spMkLst>
            <pc:docMk/>
            <pc:sldMk cId="2418897739" sldId="409"/>
            <ac:spMk id="2" creationId="{32292224-BEC2-0A82-A424-FBAD59EA911C}"/>
          </ac:spMkLst>
        </pc:spChg>
        <pc:spChg chg="del">
          <ac:chgData name="Utilisateur invité" userId="" providerId="Windows Live" clId="Web-{885DB36F-7E7F-4ED7-8948-4122F3D0D9D4}" dt="2022-11-21T10:29:05.457" v="29"/>
          <ac:spMkLst>
            <pc:docMk/>
            <pc:sldMk cId="2418897739" sldId="409"/>
            <ac:spMk id="3" creationId="{20A0EB5F-6797-EDA6-E0BF-7FF3CCE16253}"/>
          </ac:spMkLst>
        </pc:spChg>
        <pc:spChg chg="add mod">
          <ac:chgData name="Utilisateur invité" userId="" providerId="Windows Live" clId="Web-{885DB36F-7E7F-4ED7-8948-4122F3D0D9D4}" dt="2022-11-21T10:41:47.136" v="171" actId="1076"/>
          <ac:spMkLst>
            <pc:docMk/>
            <pc:sldMk cId="2418897739" sldId="409"/>
            <ac:spMk id="4" creationId="{0B10751F-8DCE-E4FC-4A9C-6B7900472D1C}"/>
          </ac:spMkLst>
        </pc:spChg>
        <pc:spChg chg="add mod">
          <ac:chgData name="Utilisateur invité" userId="" providerId="Windows Live" clId="Web-{885DB36F-7E7F-4ED7-8948-4122F3D0D9D4}" dt="2022-11-21T10:50:42.136" v="421" actId="20577"/>
          <ac:spMkLst>
            <pc:docMk/>
            <pc:sldMk cId="2418897739" sldId="409"/>
            <ac:spMk id="5" creationId="{D702A8D9-8AB1-7C17-A710-25DD94378F08}"/>
          </ac:spMkLst>
        </pc:spChg>
        <pc:spChg chg="add mod">
          <ac:chgData name="Utilisateur invité" userId="" providerId="Windows Live" clId="Web-{885DB36F-7E7F-4ED7-8948-4122F3D0D9D4}" dt="2022-11-21T10:42:52.294" v="190" actId="20577"/>
          <ac:spMkLst>
            <pc:docMk/>
            <pc:sldMk cId="2418897739" sldId="409"/>
            <ac:spMk id="6" creationId="{80675F17-CD47-7025-AA06-0472BEBA2842}"/>
          </ac:spMkLst>
        </pc:spChg>
        <pc:spChg chg="add mod">
          <ac:chgData name="Utilisateur invité" userId="" providerId="Windows Live" clId="Web-{885DB36F-7E7F-4ED7-8948-4122F3D0D9D4}" dt="2022-11-21T10:54:01.627" v="532" actId="20577"/>
          <ac:spMkLst>
            <pc:docMk/>
            <pc:sldMk cId="2418897739" sldId="409"/>
            <ac:spMk id="8" creationId="{603FFE17-8527-3778-B9B0-90690D25AA80}"/>
          </ac:spMkLst>
        </pc:spChg>
        <pc:picChg chg="add mod modCrop">
          <ac:chgData name="Utilisateur invité" userId="" providerId="Windows Live" clId="Web-{885DB36F-7E7F-4ED7-8948-4122F3D0D9D4}" dt="2022-11-21T10:48:15.710" v="262" actId="1076"/>
          <ac:picMkLst>
            <pc:docMk/>
            <pc:sldMk cId="2418897739" sldId="409"/>
            <ac:picMk id="7" creationId="{7F18433A-61E3-2475-2776-9B25DBDE30E2}"/>
          </ac:picMkLst>
        </pc:picChg>
        <pc:picChg chg="add mod modCrop">
          <ac:chgData name="Utilisateur invité" userId="" providerId="Windows Live" clId="Web-{885DB36F-7E7F-4ED7-8948-4122F3D0D9D4}" dt="2022-11-21T10:54:58.222" v="540" actId="1076"/>
          <ac:picMkLst>
            <pc:docMk/>
            <pc:sldMk cId="2418897739" sldId="409"/>
            <ac:picMk id="9" creationId="{82AD1DE4-A3A9-AF30-0475-25F8183DF1F4}"/>
          </ac:picMkLst>
        </pc:picChg>
      </pc:sldChg>
      <pc:sldChg chg="addSp delSp modSp add replId">
        <pc:chgData name="Utilisateur invité" userId="" providerId="Windows Live" clId="Web-{885DB36F-7E7F-4ED7-8948-4122F3D0D9D4}" dt="2022-11-21T10:59:18.027" v="751" actId="1076"/>
        <pc:sldMkLst>
          <pc:docMk/>
          <pc:sldMk cId="858756481" sldId="410"/>
        </pc:sldMkLst>
        <pc:spChg chg="mod">
          <ac:chgData name="Utilisateur invité" userId="" providerId="Windows Live" clId="Web-{885DB36F-7E7F-4ED7-8948-4122F3D0D9D4}" dt="2022-11-21T10:58:29.088" v="745" actId="20577"/>
          <ac:spMkLst>
            <pc:docMk/>
            <pc:sldMk cId="858756481" sldId="410"/>
            <ac:spMk id="5" creationId="{D702A8D9-8AB1-7C17-A710-25DD94378F08}"/>
          </ac:spMkLst>
        </pc:spChg>
        <pc:spChg chg="mod">
          <ac:chgData name="Utilisateur invité" userId="" providerId="Windows Live" clId="Web-{885DB36F-7E7F-4ED7-8948-4122F3D0D9D4}" dt="2022-11-21T10:55:54.739" v="571" actId="20577"/>
          <ac:spMkLst>
            <pc:docMk/>
            <pc:sldMk cId="858756481" sldId="410"/>
            <ac:spMk id="6" creationId="{80675F17-CD47-7025-AA06-0472BEBA2842}"/>
          </ac:spMkLst>
        </pc:spChg>
        <pc:spChg chg="del">
          <ac:chgData name="Utilisateur invité" userId="" providerId="Windows Live" clId="Web-{885DB36F-7E7F-4ED7-8948-4122F3D0D9D4}" dt="2022-11-21T10:55:16.863" v="542"/>
          <ac:spMkLst>
            <pc:docMk/>
            <pc:sldMk cId="858756481" sldId="410"/>
            <ac:spMk id="8" creationId="{603FFE17-8527-3778-B9B0-90690D25AA80}"/>
          </ac:spMkLst>
        </pc:spChg>
        <pc:picChg chg="add mod modCrop">
          <ac:chgData name="Utilisateur invité" userId="" providerId="Windows Live" clId="Web-{885DB36F-7E7F-4ED7-8948-4122F3D0D9D4}" dt="2022-11-21T10:59:18.027" v="751" actId="1076"/>
          <ac:picMkLst>
            <pc:docMk/>
            <pc:sldMk cId="858756481" sldId="410"/>
            <ac:picMk id="2" creationId="{42CB7A1F-AAD2-32E9-6D29-8A72D6414F9F}"/>
          </ac:picMkLst>
        </pc:picChg>
        <pc:picChg chg="del mod">
          <ac:chgData name="Utilisateur invité" userId="" providerId="Windows Live" clId="Web-{885DB36F-7E7F-4ED7-8948-4122F3D0D9D4}" dt="2022-11-21T10:56:12.849" v="574"/>
          <ac:picMkLst>
            <pc:docMk/>
            <pc:sldMk cId="858756481" sldId="410"/>
            <ac:picMk id="7" creationId="{7F18433A-61E3-2475-2776-9B25DBDE30E2}"/>
          </ac:picMkLst>
        </pc:picChg>
        <pc:picChg chg="del">
          <ac:chgData name="Utilisateur invité" userId="" providerId="Windows Live" clId="Web-{885DB36F-7E7F-4ED7-8948-4122F3D0D9D4}" dt="2022-11-21T10:55:18.769" v="543"/>
          <ac:picMkLst>
            <pc:docMk/>
            <pc:sldMk cId="858756481" sldId="410"/>
            <ac:picMk id="9" creationId="{82AD1DE4-A3A9-AF30-0475-25F8183DF1F4}"/>
          </ac:picMkLst>
        </pc:picChg>
      </pc:sldChg>
      <pc:sldChg chg="addSp delSp modSp add ord replId addAnim delAnim">
        <pc:chgData name="Utilisateur invité" userId="" providerId="Windows Live" clId="Web-{885DB36F-7E7F-4ED7-8948-4122F3D0D9D4}" dt="2022-11-21T11:27:13.451" v="1131" actId="20577"/>
        <pc:sldMkLst>
          <pc:docMk/>
          <pc:sldMk cId="266916950" sldId="411"/>
        </pc:sldMkLst>
        <pc:spChg chg="mod">
          <ac:chgData name="Utilisateur invité" userId="" providerId="Windows Live" clId="Web-{885DB36F-7E7F-4ED7-8948-4122F3D0D9D4}" dt="2022-11-21T11:20:50.956" v="809" actId="20577"/>
          <ac:spMkLst>
            <pc:docMk/>
            <pc:sldMk cId="266916950" sldId="411"/>
            <ac:spMk id="2" creationId="{BCEC0C2A-E58E-DFF9-CE08-E872212AE53E}"/>
          </ac:spMkLst>
        </pc:spChg>
        <pc:spChg chg="add mod">
          <ac:chgData name="Utilisateur invité" userId="" providerId="Windows Live" clId="Web-{885DB36F-7E7F-4ED7-8948-4122F3D0D9D4}" dt="2022-11-21T11:27:09.311" v="1130" actId="20577"/>
          <ac:spMkLst>
            <pc:docMk/>
            <pc:sldMk cId="266916950" sldId="411"/>
            <ac:spMk id="3" creationId="{C80F1A1D-37EB-7DAD-3BB5-27F19ADFF505}"/>
          </ac:spMkLst>
        </pc:spChg>
        <pc:spChg chg="add mod">
          <ac:chgData name="Utilisateur invité" userId="" providerId="Windows Live" clId="Web-{885DB36F-7E7F-4ED7-8948-4122F3D0D9D4}" dt="2022-11-21T11:27:13.451" v="1131" actId="20577"/>
          <ac:spMkLst>
            <pc:docMk/>
            <pc:sldMk cId="266916950" sldId="411"/>
            <ac:spMk id="4" creationId="{02EFE2E3-3F57-E747-902F-17C0DBB1D157}"/>
          </ac:spMkLst>
        </pc:spChg>
        <pc:spChg chg="del mod">
          <ac:chgData name="Utilisateur invité" userId="" providerId="Windows Live" clId="Web-{885DB36F-7E7F-4ED7-8948-4122F3D0D9D4}" dt="2022-11-21T11:14:07.240" v="759"/>
          <ac:spMkLst>
            <pc:docMk/>
            <pc:sldMk cId="266916950" sldId="411"/>
            <ac:spMk id="31" creationId="{A9EB582B-AF10-D67F-D920-080CC403C649}"/>
          </ac:spMkLst>
        </pc:spChg>
        <pc:picChg chg="del">
          <ac:chgData name="Utilisateur invité" userId="" providerId="Windows Live" clId="Web-{885DB36F-7E7F-4ED7-8948-4122F3D0D9D4}" dt="2022-11-21T11:18:50.999" v="763"/>
          <ac:picMkLst>
            <pc:docMk/>
            <pc:sldMk cId="266916950" sldId="411"/>
            <ac:picMk id="5" creationId="{00288DD7-1761-4FF1-0967-38E8C8793EDF}"/>
          </ac:picMkLst>
        </pc:picChg>
        <pc:picChg chg="del mod">
          <ac:chgData name="Utilisateur invité" userId="" providerId="Windows Live" clId="Web-{885DB36F-7E7F-4ED7-8948-4122F3D0D9D4}" dt="2022-11-21T11:20:21.361" v="771"/>
          <ac:picMkLst>
            <pc:docMk/>
            <pc:sldMk cId="266916950" sldId="411"/>
            <ac:picMk id="9" creationId="{2C771221-A420-7651-BB21-3054D59E6F7F}"/>
          </ac:picMkLst>
        </pc:picChg>
        <pc:picChg chg="del">
          <ac:chgData name="Utilisateur invité" userId="" providerId="Windows Live" clId="Web-{885DB36F-7E7F-4ED7-8948-4122F3D0D9D4}" dt="2022-11-21T11:20:23.158" v="772"/>
          <ac:picMkLst>
            <pc:docMk/>
            <pc:sldMk cId="266916950" sldId="411"/>
            <ac:picMk id="13" creationId="{5C177396-0506-6AD0-7C52-C74EF9A8F746}"/>
          </ac:picMkLst>
        </pc:picChg>
        <pc:picChg chg="del mod">
          <ac:chgData name="Utilisateur invité" userId="" providerId="Windows Live" clId="Web-{885DB36F-7E7F-4ED7-8948-4122F3D0D9D4}" dt="2022-11-21T11:19:04.031" v="765"/>
          <ac:picMkLst>
            <pc:docMk/>
            <pc:sldMk cId="266916950" sldId="411"/>
            <ac:picMk id="17" creationId="{729B2477-9628-DD53-7EFA-BEFC317F05E5}"/>
          </ac:picMkLst>
        </pc:picChg>
        <pc:picChg chg="del mod">
          <ac:chgData name="Utilisateur invité" userId="" providerId="Windows Live" clId="Web-{885DB36F-7E7F-4ED7-8948-4122F3D0D9D4}" dt="2022-11-21T11:20:17.220" v="769"/>
          <ac:picMkLst>
            <pc:docMk/>
            <pc:sldMk cId="266916950" sldId="411"/>
            <ac:picMk id="21" creationId="{F6310236-AF26-CDB4-BDBA-0C07B6599A95}"/>
          </ac:picMkLst>
        </pc:picChg>
        <pc:picChg chg="del">
          <ac:chgData name="Utilisateur invité" userId="" providerId="Windows Live" clId="Web-{885DB36F-7E7F-4ED7-8948-4122F3D0D9D4}" dt="2022-11-21T11:17:32.747" v="762"/>
          <ac:picMkLst>
            <pc:docMk/>
            <pc:sldMk cId="266916950" sldId="411"/>
            <ac:picMk id="23" creationId="{1B1B54A1-8F2C-0332-B139-E25255CCBD42}"/>
          </ac:picMkLst>
        </pc:picChg>
        <pc:picChg chg="del">
          <ac:chgData name="Utilisateur invité" userId="" providerId="Windows Live" clId="Web-{885DB36F-7E7F-4ED7-8948-4122F3D0D9D4}" dt="2022-11-21T11:15:38.446" v="761"/>
          <ac:picMkLst>
            <pc:docMk/>
            <pc:sldMk cId="266916950" sldId="411"/>
            <ac:picMk id="25" creationId="{F206BD68-232A-F934-868A-4AE10D69ABF9}"/>
          </ac:picMkLst>
        </pc:picChg>
        <pc:picChg chg="del mod">
          <ac:chgData name="Utilisateur invité" userId="" providerId="Windows Live" clId="Web-{885DB36F-7E7F-4ED7-8948-4122F3D0D9D4}" dt="2022-11-21T11:19:27.578" v="767"/>
          <ac:picMkLst>
            <pc:docMk/>
            <pc:sldMk cId="266916950" sldId="411"/>
            <ac:picMk id="27" creationId="{F762CDA9-D2E2-748E-E29B-4EC3E9A9D377}"/>
          </ac:picMkLst>
        </pc:picChg>
        <pc:picChg chg="add del">
          <ac:chgData name="Utilisateur invité" userId="" providerId="Windows Live" clId="Web-{885DB36F-7E7F-4ED7-8948-4122F3D0D9D4}" dt="2022-11-21T11:15:15.274" v="760"/>
          <ac:picMkLst>
            <pc:docMk/>
            <pc:sldMk cId="266916950" sldId="411"/>
            <ac:picMk id="29" creationId="{85C0612E-C3E9-0191-3EC0-13513FB14130}"/>
          </ac:picMkLst>
        </pc:picChg>
      </pc:sldChg>
    </pc:docChg>
  </pc:docChgLst>
  <pc:docChgLst>
    <pc:chgData name="Guest User" providerId="Windows Live" clId="Web-{C6020889-CBD5-4422-9657-B5AFE31B26F4}"/>
    <pc:docChg chg="modSld sldOrd">
      <pc:chgData name="Guest User" userId="" providerId="Windows Live" clId="Web-{C6020889-CBD5-4422-9657-B5AFE31B26F4}" dt="2022-11-23T12:31:24.231" v="179" actId="20577"/>
      <pc:docMkLst>
        <pc:docMk/>
      </pc:docMkLst>
      <pc:sldChg chg="modSp">
        <pc:chgData name="Guest User" userId="" providerId="Windows Live" clId="Web-{C6020889-CBD5-4422-9657-B5AFE31B26F4}" dt="2022-11-23T11:44:39.344" v="41" actId="20577"/>
        <pc:sldMkLst>
          <pc:docMk/>
          <pc:sldMk cId="3342726354" sldId="257"/>
        </pc:sldMkLst>
        <pc:spChg chg="mod">
          <ac:chgData name="Guest User" userId="" providerId="Windows Live" clId="Web-{C6020889-CBD5-4422-9657-B5AFE31B26F4}" dt="2022-11-23T11:44:39.344" v="41" actId="20577"/>
          <ac:spMkLst>
            <pc:docMk/>
            <pc:sldMk cId="3342726354" sldId="257"/>
            <ac:spMk id="3" creationId="{46DD4424-8206-1AF0-15B9-CB25AD830911}"/>
          </ac:spMkLst>
        </pc:spChg>
      </pc:sldChg>
      <pc:sldChg chg="modSp">
        <pc:chgData name="Guest User" userId="" providerId="Windows Live" clId="Web-{C6020889-CBD5-4422-9657-B5AFE31B26F4}" dt="2022-11-23T11:59:39.607" v="83" actId="20577"/>
        <pc:sldMkLst>
          <pc:docMk/>
          <pc:sldMk cId="1748601530" sldId="390"/>
        </pc:sldMkLst>
        <pc:spChg chg="mod">
          <ac:chgData name="Guest User" userId="" providerId="Windows Live" clId="Web-{C6020889-CBD5-4422-9657-B5AFE31B26F4}" dt="2022-11-23T11:59:39.607" v="83" actId="20577"/>
          <ac:spMkLst>
            <pc:docMk/>
            <pc:sldMk cId="1748601530" sldId="390"/>
            <ac:spMk id="5" creationId="{419498B2-7DFF-CA50-81CC-D70664B41047}"/>
          </ac:spMkLst>
        </pc:spChg>
      </pc:sldChg>
      <pc:sldChg chg="modSp">
        <pc:chgData name="Guest User" userId="" providerId="Windows Live" clId="Web-{C6020889-CBD5-4422-9657-B5AFE31B26F4}" dt="2022-11-23T12:31:24.231" v="179" actId="20577"/>
        <pc:sldMkLst>
          <pc:docMk/>
          <pc:sldMk cId="1993079288" sldId="394"/>
        </pc:sldMkLst>
        <pc:spChg chg="mod">
          <ac:chgData name="Guest User" userId="" providerId="Windows Live" clId="Web-{C6020889-CBD5-4422-9657-B5AFE31B26F4}" dt="2022-11-23T12:31:24.231" v="179" actId="20577"/>
          <ac:spMkLst>
            <pc:docMk/>
            <pc:sldMk cId="1993079288" sldId="394"/>
            <ac:spMk id="2" creationId="{BCEC0C2A-E58E-DFF9-CE08-E872212AE53E}"/>
          </ac:spMkLst>
        </pc:spChg>
      </pc:sldChg>
      <pc:sldChg chg="addSp modSp">
        <pc:chgData name="Guest User" userId="" providerId="Windows Live" clId="Web-{C6020889-CBD5-4422-9657-B5AFE31B26F4}" dt="2022-11-23T12:31:18.809" v="177" actId="20577"/>
        <pc:sldMkLst>
          <pc:docMk/>
          <pc:sldMk cId="1542333708" sldId="397"/>
        </pc:sldMkLst>
        <pc:spChg chg="mod">
          <ac:chgData name="Guest User" userId="" providerId="Windows Live" clId="Web-{C6020889-CBD5-4422-9657-B5AFE31B26F4}" dt="2022-11-23T12:31:18.809" v="177" actId="20577"/>
          <ac:spMkLst>
            <pc:docMk/>
            <pc:sldMk cId="1542333708" sldId="397"/>
            <ac:spMk id="2" creationId="{BCEC0C2A-E58E-DFF9-CE08-E872212AE53E}"/>
          </ac:spMkLst>
        </pc:spChg>
        <pc:spChg chg="mod">
          <ac:chgData name="Guest User" userId="" providerId="Windows Live" clId="Web-{C6020889-CBD5-4422-9657-B5AFE31B26F4}" dt="2022-11-23T11:57:54.651" v="58" actId="20577"/>
          <ac:spMkLst>
            <pc:docMk/>
            <pc:sldMk cId="1542333708" sldId="397"/>
            <ac:spMk id="4" creationId="{D952A2F2-428C-D7D3-7754-DDE4F2E03376}"/>
          </ac:spMkLst>
        </pc:spChg>
        <pc:picChg chg="add mod">
          <ac:chgData name="Guest User" userId="" providerId="Windows Live" clId="Web-{C6020889-CBD5-4422-9657-B5AFE31B26F4}" dt="2022-11-23T11:59:00.934" v="61" actId="1076"/>
          <ac:picMkLst>
            <pc:docMk/>
            <pc:sldMk cId="1542333708" sldId="397"/>
            <ac:picMk id="3" creationId="{9F561A84-889B-F7A7-15A1-1E90D6367F46}"/>
          </ac:picMkLst>
        </pc:picChg>
      </pc:sldChg>
      <pc:sldChg chg="modSp ord">
        <pc:chgData name="Guest User" userId="" providerId="Windows Live" clId="Web-{C6020889-CBD5-4422-9657-B5AFE31B26F4}" dt="2022-11-23T11:44:19.062" v="29"/>
        <pc:sldMkLst>
          <pc:docMk/>
          <pc:sldMk cId="723801773" sldId="398"/>
        </pc:sldMkLst>
        <pc:spChg chg="mod">
          <ac:chgData name="Guest User" userId="" providerId="Windows Live" clId="Web-{C6020889-CBD5-4422-9657-B5AFE31B26F4}" dt="2022-11-23T11:44:13.718" v="27" actId="20577"/>
          <ac:spMkLst>
            <pc:docMk/>
            <pc:sldMk cId="723801773" sldId="398"/>
            <ac:spMk id="2" creationId="{BCEC0C2A-E58E-DFF9-CE08-E872212AE53E}"/>
          </ac:spMkLst>
        </pc:spChg>
        <pc:spChg chg="mod">
          <ac:chgData name="Guest User" userId="" providerId="Windows Live" clId="Web-{C6020889-CBD5-4422-9657-B5AFE31B26F4}" dt="2022-11-23T11:44:06.671" v="24" actId="20577"/>
          <ac:spMkLst>
            <pc:docMk/>
            <pc:sldMk cId="723801773" sldId="398"/>
            <ac:spMk id="23" creationId="{6BB73C4C-50EA-7661-5C15-CF6D45F0C69C}"/>
          </ac:spMkLst>
        </pc:spChg>
      </pc:sldChg>
      <pc:sldChg chg="modSp">
        <pc:chgData name="Guest User" userId="" providerId="Windows Live" clId="Web-{C6020889-CBD5-4422-9657-B5AFE31B26F4}" dt="2022-11-23T12:09:35.189" v="123" actId="20577"/>
        <pc:sldMkLst>
          <pc:docMk/>
          <pc:sldMk cId="2418897739" sldId="409"/>
        </pc:sldMkLst>
        <pc:spChg chg="mod">
          <ac:chgData name="Guest User" userId="" providerId="Windows Live" clId="Web-{C6020889-CBD5-4422-9657-B5AFE31B26F4}" dt="2022-11-23T12:09:07.938" v="121" actId="20577"/>
          <ac:spMkLst>
            <pc:docMk/>
            <pc:sldMk cId="2418897739" sldId="409"/>
            <ac:spMk id="5" creationId="{D702A8D9-8AB1-7C17-A710-25DD94378F08}"/>
          </ac:spMkLst>
        </pc:spChg>
        <pc:spChg chg="mod">
          <ac:chgData name="Guest User" userId="" providerId="Windows Live" clId="Web-{C6020889-CBD5-4422-9657-B5AFE31B26F4}" dt="2022-11-23T12:09:35.189" v="123" actId="20577"/>
          <ac:spMkLst>
            <pc:docMk/>
            <pc:sldMk cId="2418897739" sldId="409"/>
            <ac:spMk id="8" creationId="{603FFE17-8527-3778-B9B0-90690D25AA80}"/>
          </ac:spMkLst>
        </pc:spChg>
      </pc:sldChg>
      <pc:sldChg chg="modSp">
        <pc:chgData name="Guest User" userId="" providerId="Windows Live" clId="Web-{C6020889-CBD5-4422-9657-B5AFE31B26F4}" dt="2022-11-23T12:10:53.754" v="146" actId="20577"/>
        <pc:sldMkLst>
          <pc:docMk/>
          <pc:sldMk cId="858756481" sldId="410"/>
        </pc:sldMkLst>
        <pc:spChg chg="mod">
          <ac:chgData name="Guest User" userId="" providerId="Windows Live" clId="Web-{C6020889-CBD5-4422-9657-B5AFE31B26F4}" dt="2022-11-23T12:10:53.754" v="146" actId="20577"/>
          <ac:spMkLst>
            <pc:docMk/>
            <pc:sldMk cId="858756481" sldId="410"/>
            <ac:spMk id="5" creationId="{D702A8D9-8AB1-7C17-A710-25DD94378F08}"/>
          </ac:spMkLst>
        </pc:spChg>
      </pc:sldChg>
      <pc:sldChg chg="modSp">
        <pc:chgData name="Guest User" userId="" providerId="Windows Live" clId="Web-{C6020889-CBD5-4422-9657-B5AFE31B26F4}" dt="2022-11-23T12:04:43.242" v="104" actId="20577"/>
        <pc:sldMkLst>
          <pc:docMk/>
          <pc:sldMk cId="266916950" sldId="411"/>
        </pc:sldMkLst>
        <pc:spChg chg="mod">
          <ac:chgData name="Guest User" userId="" providerId="Windows Live" clId="Web-{C6020889-CBD5-4422-9657-B5AFE31B26F4}" dt="2022-11-23T12:04:43.242" v="104" actId="20577"/>
          <ac:spMkLst>
            <pc:docMk/>
            <pc:sldMk cId="266916950" sldId="411"/>
            <ac:spMk id="3" creationId="{C80F1A1D-37EB-7DAD-3BB5-27F19ADFF505}"/>
          </ac:spMkLst>
        </pc:spChg>
        <pc:spChg chg="mod">
          <ac:chgData name="Guest User" userId="" providerId="Windows Live" clId="Web-{C6020889-CBD5-4422-9657-B5AFE31B26F4}" dt="2022-11-23T12:04:42.054" v="103" actId="20577"/>
          <ac:spMkLst>
            <pc:docMk/>
            <pc:sldMk cId="266916950" sldId="411"/>
            <ac:spMk id="4" creationId="{02EFE2E3-3F57-E747-902F-17C0DBB1D157}"/>
          </ac:spMkLst>
        </pc:spChg>
      </pc:sldChg>
      <pc:sldChg chg="modSp">
        <pc:chgData name="Guest User" userId="" providerId="Windows Live" clId="Web-{C6020889-CBD5-4422-9657-B5AFE31B26F4}" dt="2022-11-23T12:12:06.288" v="154" actId="20577"/>
        <pc:sldMkLst>
          <pc:docMk/>
          <pc:sldMk cId="2517538877" sldId="430"/>
        </pc:sldMkLst>
        <pc:spChg chg="mod">
          <ac:chgData name="Guest User" userId="" providerId="Windows Live" clId="Web-{C6020889-CBD5-4422-9657-B5AFE31B26F4}" dt="2022-11-23T12:12:06.288" v="154" actId="20577"/>
          <ac:spMkLst>
            <pc:docMk/>
            <pc:sldMk cId="2517538877" sldId="430"/>
            <ac:spMk id="10" creationId="{F67FB255-5286-95AD-5BF7-68D8534D3905}"/>
          </ac:spMkLst>
        </pc:spChg>
      </pc:sldChg>
    </pc:docChg>
  </pc:docChgLst>
  <pc:docChgLst>
    <pc:chgData name="Gastbenutzer" providerId="Windows Live" clId="Web-{7854C839-A1D3-4768-8FC8-90A1069B83EC}"/>
    <pc:docChg chg="modSld">
      <pc:chgData name="Gastbenutzer" userId="" providerId="Windows Live" clId="Web-{7854C839-A1D3-4768-8FC8-90A1069B83EC}" dt="2022-11-21T17:21:08.680" v="3" actId="20577"/>
      <pc:docMkLst>
        <pc:docMk/>
      </pc:docMkLst>
      <pc:sldChg chg="modSp">
        <pc:chgData name="Gastbenutzer" userId="" providerId="Windows Live" clId="Web-{7854C839-A1D3-4768-8FC8-90A1069B83EC}" dt="2022-11-21T17:21:08.680" v="3" actId="20577"/>
        <pc:sldMkLst>
          <pc:docMk/>
          <pc:sldMk cId="4178040651" sldId="407"/>
        </pc:sldMkLst>
        <pc:graphicFrameChg chg="modGraphic">
          <ac:chgData name="Gastbenutzer" userId="" providerId="Windows Live" clId="Web-{7854C839-A1D3-4768-8FC8-90A1069B83EC}" dt="2022-11-21T17:21:08.680" v="3" actId="20577"/>
          <ac:graphicFrameMkLst>
            <pc:docMk/>
            <pc:sldMk cId="4178040651" sldId="407"/>
            <ac:graphicFrameMk id="4" creationId="{DA2EACCD-E375-A362-7D72-48F8F39B4D63}"/>
          </ac:graphicFrameMkLst>
        </pc:graphicFrameChg>
      </pc:sldChg>
    </pc:docChg>
  </pc:docChgLst>
  <pc:docChgLst>
    <pc:chgData name="Guest User" providerId="Windows Live" clId="Web-{4BFEB5E9-124D-4585-87D7-1F66BF0E7815}"/>
    <pc:docChg chg="sldOrd">
      <pc:chgData name="Guest User" userId="" providerId="Windows Live" clId="Web-{4BFEB5E9-124D-4585-87D7-1F66BF0E7815}" dt="2022-11-20T21:04:50.594" v="1"/>
      <pc:docMkLst>
        <pc:docMk/>
      </pc:docMkLst>
      <pc:sldChg chg="ord">
        <pc:chgData name="Guest User" userId="" providerId="Windows Live" clId="Web-{4BFEB5E9-124D-4585-87D7-1F66BF0E7815}" dt="2022-11-20T21:04:50.594" v="1"/>
        <pc:sldMkLst>
          <pc:docMk/>
          <pc:sldMk cId="1993079288" sldId="394"/>
        </pc:sldMkLst>
      </pc:sldChg>
      <pc:sldChg chg="ord">
        <pc:chgData name="Guest User" userId="" providerId="Windows Live" clId="Web-{4BFEB5E9-124D-4585-87D7-1F66BF0E7815}" dt="2022-11-20T21:04:46.093" v="0"/>
        <pc:sldMkLst>
          <pc:docMk/>
          <pc:sldMk cId="723801773" sldId="398"/>
        </pc:sldMkLst>
      </pc:sldChg>
    </pc:docChg>
  </pc:docChgLst>
  <pc:docChgLst>
    <pc:chgData name="Guest User" providerId="Windows Live" clId="Web-{81DC80C9-D93B-4B47-B071-BC584283D3D8}"/>
    <pc:docChg chg="addSld modSld">
      <pc:chgData name="Guest User" userId="" providerId="Windows Live" clId="Web-{81DC80C9-D93B-4B47-B071-BC584283D3D8}" dt="2022-11-24T10:18:37.568" v="384" actId="20577"/>
      <pc:docMkLst>
        <pc:docMk/>
      </pc:docMkLst>
      <pc:sldChg chg="addSp modSp">
        <pc:chgData name="Guest User" userId="" providerId="Windows Live" clId="Web-{81DC80C9-D93B-4B47-B071-BC584283D3D8}" dt="2022-11-24T10:18:06.536" v="374" actId="20577"/>
        <pc:sldMkLst>
          <pc:docMk/>
          <pc:sldMk cId="1748601530" sldId="390"/>
        </pc:sldMkLst>
        <pc:spChg chg="mod">
          <ac:chgData name="Guest User" userId="" providerId="Windows Live" clId="Web-{81DC80C9-D93B-4B47-B071-BC584283D3D8}" dt="2022-11-24T10:18:06.536" v="374" actId="20577"/>
          <ac:spMkLst>
            <pc:docMk/>
            <pc:sldMk cId="1748601530" sldId="390"/>
            <ac:spMk id="5" creationId="{419498B2-7DFF-CA50-81CC-D70664B41047}"/>
          </ac:spMkLst>
        </pc:spChg>
        <pc:picChg chg="add mod">
          <ac:chgData name="Guest User" userId="" providerId="Windows Live" clId="Web-{81DC80C9-D93B-4B47-B071-BC584283D3D8}" dt="2022-11-24T10:09:04.659" v="117" actId="1076"/>
          <ac:picMkLst>
            <pc:docMk/>
            <pc:sldMk cId="1748601530" sldId="390"/>
            <ac:picMk id="4" creationId="{C150F550-0F76-8B38-B5CE-E04CCF25A61D}"/>
          </ac:picMkLst>
        </pc:picChg>
      </pc:sldChg>
      <pc:sldChg chg="mod modShow">
        <pc:chgData name="Guest User" userId="" providerId="Windows Live" clId="Web-{81DC80C9-D93B-4B47-B071-BC584283D3D8}" dt="2022-11-24T10:08:51.424" v="115"/>
        <pc:sldMkLst>
          <pc:docMk/>
          <pc:sldMk cId="1993079288" sldId="394"/>
        </pc:sldMkLst>
      </pc:sldChg>
      <pc:sldChg chg="modSp">
        <pc:chgData name="Guest User" userId="" providerId="Windows Live" clId="Web-{81DC80C9-D93B-4B47-B071-BC584283D3D8}" dt="2022-11-24T09:01:42.526" v="10" actId="20577"/>
        <pc:sldMkLst>
          <pc:docMk/>
          <pc:sldMk cId="1542333708" sldId="397"/>
        </pc:sldMkLst>
        <pc:spChg chg="mod">
          <ac:chgData name="Guest User" userId="" providerId="Windows Live" clId="Web-{81DC80C9-D93B-4B47-B071-BC584283D3D8}" dt="2022-11-24T09:01:42.526" v="10" actId="20577"/>
          <ac:spMkLst>
            <pc:docMk/>
            <pc:sldMk cId="1542333708" sldId="397"/>
            <ac:spMk id="4" creationId="{D952A2F2-428C-D7D3-7754-DDE4F2E03376}"/>
          </ac:spMkLst>
        </pc:spChg>
      </pc:sldChg>
      <pc:sldChg chg="modSp add mod replId modShow">
        <pc:chgData name="Guest User" userId="" providerId="Windows Live" clId="Web-{81DC80C9-D93B-4B47-B071-BC584283D3D8}" dt="2022-11-24T10:18:37.568" v="384" actId="20577"/>
        <pc:sldMkLst>
          <pc:docMk/>
          <pc:sldMk cId="3848036045" sldId="441"/>
        </pc:sldMkLst>
        <pc:spChg chg="mod">
          <ac:chgData name="Guest User" userId="" providerId="Windows Live" clId="Web-{81DC80C9-D93B-4B47-B071-BC584283D3D8}" dt="2022-11-24T10:18:37.568" v="384" actId="20577"/>
          <ac:spMkLst>
            <pc:docMk/>
            <pc:sldMk cId="3848036045" sldId="441"/>
            <ac:spMk id="5" creationId="{419498B2-7DFF-CA50-81CC-D70664B41047}"/>
          </ac:spMkLst>
        </pc:spChg>
      </pc:sldChg>
    </pc:docChg>
  </pc:docChgLst>
  <pc:docChgLst>
    <pc:chgData name="Gastbenutzer" providerId="Windows Live" clId="Web-{AB17BA9A-D124-468C-8528-CF3196C9499C}"/>
    <pc:docChg chg="modSld">
      <pc:chgData name="Gastbenutzer" userId="" providerId="Windows Live" clId="Web-{AB17BA9A-D124-468C-8528-CF3196C9499C}" dt="2022-11-19T09:16:32.002" v="524" actId="20577"/>
      <pc:docMkLst>
        <pc:docMk/>
      </pc:docMkLst>
      <pc:sldChg chg="modSp">
        <pc:chgData name="Gastbenutzer" userId="" providerId="Windows Live" clId="Web-{AB17BA9A-D124-468C-8528-CF3196C9499C}" dt="2022-11-19T09:16:32.002" v="524" actId="20577"/>
        <pc:sldMkLst>
          <pc:docMk/>
          <pc:sldMk cId="1550874135" sldId="256"/>
        </pc:sldMkLst>
        <pc:spChg chg="mod">
          <ac:chgData name="Gastbenutzer" userId="" providerId="Windows Live" clId="Web-{AB17BA9A-D124-468C-8528-CF3196C9499C}" dt="2022-11-19T09:16:32.002" v="524" actId="20577"/>
          <ac:spMkLst>
            <pc:docMk/>
            <pc:sldMk cId="1550874135" sldId="256"/>
            <ac:spMk id="3" creationId="{86C5BB7C-7480-9C12-DAE0-A9379B00BDC7}"/>
          </ac:spMkLst>
        </pc:spChg>
      </pc:sldChg>
      <pc:sldChg chg="modSp">
        <pc:chgData name="Gastbenutzer" userId="" providerId="Windows Live" clId="Web-{AB17BA9A-D124-468C-8528-CF3196C9499C}" dt="2022-11-19T09:16:07.001" v="521" actId="20577"/>
        <pc:sldMkLst>
          <pc:docMk/>
          <pc:sldMk cId="3342726354" sldId="257"/>
        </pc:sldMkLst>
        <pc:spChg chg="mod">
          <ac:chgData name="Gastbenutzer" userId="" providerId="Windows Live" clId="Web-{AB17BA9A-D124-468C-8528-CF3196C9499C}" dt="2022-11-19T09:16:07.001" v="521" actId="20577"/>
          <ac:spMkLst>
            <pc:docMk/>
            <pc:sldMk cId="3342726354" sldId="257"/>
            <ac:spMk id="3" creationId="{46DD4424-8206-1AF0-15B9-CB25AD830911}"/>
          </ac:spMkLst>
        </pc:spChg>
      </pc:sldChg>
      <pc:sldChg chg="modSp">
        <pc:chgData name="Gastbenutzer" userId="" providerId="Windows Live" clId="Web-{AB17BA9A-D124-468C-8528-CF3196C9499C}" dt="2022-11-19T09:10:08.567" v="347" actId="20577"/>
        <pc:sldMkLst>
          <pc:docMk/>
          <pc:sldMk cId="1760194216" sldId="391"/>
        </pc:sldMkLst>
        <pc:spChg chg="mod">
          <ac:chgData name="Gastbenutzer" userId="" providerId="Windows Live" clId="Web-{AB17BA9A-D124-468C-8528-CF3196C9499C}" dt="2022-11-19T09:10:08.567" v="347" actId="20577"/>
          <ac:spMkLst>
            <pc:docMk/>
            <pc:sldMk cId="1760194216" sldId="391"/>
            <ac:spMk id="5" creationId="{419498B2-7DFF-CA50-81CC-D70664B41047}"/>
          </ac:spMkLst>
        </pc:spChg>
      </pc:sldChg>
    </pc:docChg>
  </pc:docChgLst>
  <pc:docChgLst>
    <pc:chgData name="yvonnechinaguo@126.com" userId="c2cf74182fa08698" providerId="LiveId" clId="{8453AF4D-AF15-48EF-948C-29BF635F18B7}"/>
    <pc:docChg chg="undo custSel addSld delSld modSld sldOrd">
      <pc:chgData name="yvonnechinaguo@126.com" userId="c2cf74182fa08698" providerId="LiveId" clId="{8453AF4D-AF15-48EF-948C-29BF635F18B7}" dt="2022-11-25T09:36:43.870" v="670" actId="2696"/>
      <pc:docMkLst>
        <pc:docMk/>
      </pc:docMkLst>
      <pc:sldChg chg="addSp modSp mod">
        <pc:chgData name="yvonnechinaguo@126.com" userId="c2cf74182fa08698" providerId="LiveId" clId="{8453AF4D-AF15-48EF-948C-29BF635F18B7}" dt="2022-11-20T01:12:26.532" v="375" actId="1076"/>
        <pc:sldMkLst>
          <pc:docMk/>
          <pc:sldMk cId="3342726354" sldId="257"/>
        </pc:sldMkLst>
        <pc:spChg chg="mod">
          <ac:chgData name="yvonnechinaguo@126.com" userId="c2cf74182fa08698" providerId="LiveId" clId="{8453AF4D-AF15-48EF-948C-29BF635F18B7}" dt="2022-11-18T15:19:49.780" v="255" actId="20577"/>
          <ac:spMkLst>
            <pc:docMk/>
            <pc:sldMk cId="3342726354" sldId="257"/>
            <ac:spMk id="3" creationId="{46DD4424-8206-1AF0-15B9-CB25AD830911}"/>
          </ac:spMkLst>
        </pc:spChg>
        <pc:picChg chg="add mod ord">
          <ac:chgData name="yvonnechinaguo@126.com" userId="c2cf74182fa08698" providerId="LiveId" clId="{8453AF4D-AF15-48EF-948C-29BF635F18B7}" dt="2022-11-20T01:12:26.532" v="375" actId="1076"/>
          <ac:picMkLst>
            <pc:docMk/>
            <pc:sldMk cId="3342726354" sldId="257"/>
            <ac:picMk id="5" creationId="{1C18E992-BD96-5E0F-B632-0C6E921A08AF}"/>
          </ac:picMkLst>
        </pc:picChg>
      </pc:sldChg>
      <pc:sldChg chg="ord addCm modCm">
        <pc:chgData name="yvonnechinaguo@126.com" userId="c2cf74182fa08698" providerId="LiveId" clId="{8453AF4D-AF15-48EF-948C-29BF635F18B7}" dt="2022-11-20T01:14:31.645" v="381"/>
        <pc:sldMkLst>
          <pc:docMk/>
          <pc:sldMk cId="2639308920" sldId="258"/>
        </pc:sldMkLst>
      </pc:sldChg>
      <pc:sldChg chg="modSp mod ord">
        <pc:chgData name="yvonnechinaguo@126.com" userId="c2cf74182fa08698" providerId="LiveId" clId="{8453AF4D-AF15-48EF-948C-29BF635F18B7}" dt="2022-11-20T01:14:31.645" v="381"/>
        <pc:sldMkLst>
          <pc:docMk/>
          <pc:sldMk cId="1649533639" sldId="314"/>
        </pc:sldMkLst>
        <pc:spChg chg="mod">
          <ac:chgData name="yvonnechinaguo@126.com" userId="c2cf74182fa08698" providerId="LiveId" clId="{8453AF4D-AF15-48EF-948C-29BF635F18B7}" dt="2022-11-18T00:18:39.855" v="169" actId="20577"/>
          <ac:spMkLst>
            <pc:docMk/>
            <pc:sldMk cId="1649533639" sldId="314"/>
            <ac:spMk id="2" creationId="{BE278CF0-5693-AB0C-BFC1-D9AACE6176A9}"/>
          </ac:spMkLst>
        </pc:spChg>
      </pc:sldChg>
      <pc:sldChg chg="modSp mod ord">
        <pc:chgData name="yvonnechinaguo@126.com" userId="c2cf74182fa08698" providerId="LiveId" clId="{8453AF4D-AF15-48EF-948C-29BF635F18B7}" dt="2022-11-20T01:14:31.645" v="381"/>
        <pc:sldMkLst>
          <pc:docMk/>
          <pc:sldMk cId="3449293465" sldId="315"/>
        </pc:sldMkLst>
        <pc:spChg chg="mod">
          <ac:chgData name="yvonnechinaguo@126.com" userId="c2cf74182fa08698" providerId="LiveId" clId="{8453AF4D-AF15-48EF-948C-29BF635F18B7}" dt="2022-11-18T00:18:21.695" v="167" actId="20577"/>
          <ac:spMkLst>
            <pc:docMk/>
            <pc:sldMk cId="3449293465" sldId="315"/>
            <ac:spMk id="2" creationId="{BE278CF0-5693-AB0C-BFC1-D9AACE6176A9}"/>
          </ac:spMkLst>
        </pc:spChg>
        <pc:spChg chg="mod">
          <ac:chgData name="yvonnechinaguo@126.com" userId="c2cf74182fa08698" providerId="LiveId" clId="{8453AF4D-AF15-48EF-948C-29BF635F18B7}" dt="2022-11-18T00:18:03.487" v="165" actId="20578"/>
          <ac:spMkLst>
            <pc:docMk/>
            <pc:sldMk cId="3449293465" sldId="315"/>
            <ac:spMk id="3" creationId="{70DDFDEB-EB4E-C461-8E4A-AA3197B86263}"/>
          </ac:spMkLst>
        </pc:spChg>
      </pc:sldChg>
      <pc:sldChg chg="modSp mod ord modNotesTx">
        <pc:chgData name="yvonnechinaguo@126.com" userId="c2cf74182fa08698" providerId="LiveId" clId="{8453AF4D-AF15-48EF-948C-29BF635F18B7}" dt="2022-11-22T10:26:32.538" v="643" actId="20577"/>
        <pc:sldMkLst>
          <pc:docMk/>
          <pc:sldMk cId="0" sldId="354"/>
        </pc:sldMkLst>
        <pc:spChg chg="mod">
          <ac:chgData name="yvonnechinaguo@126.com" userId="c2cf74182fa08698" providerId="LiveId" clId="{8453AF4D-AF15-48EF-948C-29BF635F18B7}" dt="2022-11-22T10:04:52.572" v="551"/>
          <ac:spMkLst>
            <pc:docMk/>
            <pc:sldMk cId="0" sldId="354"/>
            <ac:spMk id="6" creationId="{00000000-0000-0000-0000-000000000000}"/>
          </ac:spMkLst>
        </pc:spChg>
        <pc:spChg chg="mod">
          <ac:chgData name="yvonnechinaguo@126.com" userId="c2cf74182fa08698" providerId="LiveId" clId="{8453AF4D-AF15-48EF-948C-29BF635F18B7}" dt="2022-11-22T10:05:18.078" v="552"/>
          <ac:spMkLst>
            <pc:docMk/>
            <pc:sldMk cId="0" sldId="354"/>
            <ac:spMk id="7" creationId="{00000000-0000-0000-0000-000000000000}"/>
          </ac:spMkLst>
        </pc:spChg>
      </pc:sldChg>
      <pc:sldChg chg="modSp del mod ord modShow modNotesTx">
        <pc:chgData name="yvonnechinaguo@126.com" userId="c2cf74182fa08698" providerId="LiveId" clId="{8453AF4D-AF15-48EF-948C-29BF635F18B7}" dt="2022-11-25T09:36:39.498" v="669" actId="2696"/>
        <pc:sldMkLst>
          <pc:docMk/>
          <pc:sldMk cId="0" sldId="356"/>
        </pc:sldMkLst>
        <pc:spChg chg="mod">
          <ac:chgData name="yvonnechinaguo@126.com" userId="c2cf74182fa08698" providerId="LiveId" clId="{8453AF4D-AF15-48EF-948C-29BF635F18B7}" dt="2022-11-22T10:05:47.733" v="554" actId="27636"/>
          <ac:spMkLst>
            <pc:docMk/>
            <pc:sldMk cId="0" sldId="356"/>
            <ac:spMk id="7" creationId="{00000000-0000-0000-0000-000000000000}"/>
          </ac:spMkLst>
        </pc:spChg>
        <pc:spChg chg="mod">
          <ac:chgData name="yvonnechinaguo@126.com" userId="c2cf74182fa08698" providerId="LiveId" clId="{8453AF4D-AF15-48EF-948C-29BF635F18B7}" dt="2022-11-22T10:06:03.401" v="555"/>
          <ac:spMkLst>
            <pc:docMk/>
            <pc:sldMk cId="0" sldId="356"/>
            <ac:spMk id="8" creationId="{00000000-0000-0000-0000-000000000000}"/>
          </ac:spMkLst>
        </pc:spChg>
      </pc:sldChg>
      <pc:sldChg chg="modSp mod ord modNotesTx">
        <pc:chgData name="yvonnechinaguo@126.com" userId="c2cf74182fa08698" providerId="LiveId" clId="{8453AF4D-AF15-48EF-948C-29BF635F18B7}" dt="2022-11-22T10:27:18.650" v="644" actId="20577"/>
        <pc:sldMkLst>
          <pc:docMk/>
          <pc:sldMk cId="0" sldId="362"/>
        </pc:sldMkLst>
        <pc:spChg chg="mod">
          <ac:chgData name="yvonnechinaguo@126.com" userId="c2cf74182fa08698" providerId="LiveId" clId="{8453AF4D-AF15-48EF-948C-29BF635F18B7}" dt="2022-11-22T10:06:18.201" v="556"/>
          <ac:spMkLst>
            <pc:docMk/>
            <pc:sldMk cId="0" sldId="362"/>
            <ac:spMk id="7" creationId="{00000000-0000-0000-0000-000000000000}"/>
          </ac:spMkLst>
        </pc:spChg>
        <pc:spChg chg="mod">
          <ac:chgData name="yvonnechinaguo@126.com" userId="c2cf74182fa08698" providerId="LiveId" clId="{8453AF4D-AF15-48EF-948C-29BF635F18B7}" dt="2022-11-22T10:06:30.388" v="557"/>
          <ac:spMkLst>
            <pc:docMk/>
            <pc:sldMk cId="0" sldId="362"/>
            <ac:spMk id="8" creationId="{00000000-0000-0000-0000-000000000000}"/>
          </ac:spMkLst>
        </pc:spChg>
      </pc:sldChg>
      <pc:sldChg chg="modSp del mod ord">
        <pc:chgData name="yvonnechinaguo@126.com" userId="c2cf74182fa08698" providerId="LiveId" clId="{8453AF4D-AF15-48EF-948C-29BF635F18B7}" dt="2022-11-22T10:12:08.990" v="581" actId="2696"/>
        <pc:sldMkLst>
          <pc:docMk/>
          <pc:sldMk cId="0" sldId="386"/>
        </pc:sldMkLst>
        <pc:spChg chg="mod">
          <ac:chgData name="yvonnechinaguo@126.com" userId="c2cf74182fa08698" providerId="LiveId" clId="{8453AF4D-AF15-48EF-948C-29BF635F18B7}" dt="2022-11-22T10:06:54.554" v="558"/>
          <ac:spMkLst>
            <pc:docMk/>
            <pc:sldMk cId="0" sldId="386"/>
            <ac:spMk id="7" creationId="{00000000-0000-0000-0000-000000000000}"/>
          </ac:spMkLst>
        </pc:spChg>
      </pc:sldChg>
      <pc:sldChg chg="modSp del mod ord modNotesTx">
        <pc:chgData name="yvonnechinaguo@126.com" userId="c2cf74182fa08698" providerId="LiveId" clId="{8453AF4D-AF15-48EF-948C-29BF635F18B7}" dt="2022-11-25T09:36:43.870" v="670" actId="2696"/>
        <pc:sldMkLst>
          <pc:docMk/>
          <pc:sldMk cId="0" sldId="388"/>
        </pc:sldMkLst>
        <pc:spChg chg="mod">
          <ac:chgData name="yvonnechinaguo@126.com" userId="c2cf74182fa08698" providerId="LiveId" clId="{8453AF4D-AF15-48EF-948C-29BF635F18B7}" dt="2022-11-22T10:07:52.409" v="559"/>
          <ac:spMkLst>
            <pc:docMk/>
            <pc:sldMk cId="0" sldId="388"/>
            <ac:spMk id="7" creationId="{00000000-0000-0000-0000-000000000000}"/>
          </ac:spMkLst>
        </pc:spChg>
        <pc:spChg chg="mod">
          <ac:chgData name="yvonnechinaguo@126.com" userId="c2cf74182fa08698" providerId="LiveId" clId="{8453AF4D-AF15-48EF-948C-29BF635F18B7}" dt="2022-11-22T10:29:27.797" v="645"/>
          <ac:spMkLst>
            <pc:docMk/>
            <pc:sldMk cId="0" sldId="388"/>
            <ac:spMk id="8" creationId="{00000000-0000-0000-0000-000000000000}"/>
          </ac:spMkLst>
        </pc:spChg>
      </pc:sldChg>
      <pc:sldChg chg="modSp mod ord">
        <pc:chgData name="yvonnechinaguo@126.com" userId="c2cf74182fa08698" providerId="LiveId" clId="{8453AF4D-AF15-48EF-948C-29BF635F18B7}" dt="2022-11-20T01:15:15.469" v="383" actId="20577"/>
        <pc:sldMkLst>
          <pc:docMk/>
          <pc:sldMk cId="1748601530" sldId="390"/>
        </pc:sldMkLst>
        <pc:spChg chg="mod">
          <ac:chgData name="yvonnechinaguo@126.com" userId="c2cf74182fa08698" providerId="LiveId" clId="{8453AF4D-AF15-48EF-948C-29BF635F18B7}" dt="2022-11-20T01:15:15.469" v="383" actId="20577"/>
          <ac:spMkLst>
            <pc:docMk/>
            <pc:sldMk cId="1748601530" sldId="390"/>
            <ac:spMk id="2" creationId="{BCEC0C2A-E58E-DFF9-CE08-E872212AE53E}"/>
          </ac:spMkLst>
        </pc:spChg>
      </pc:sldChg>
      <pc:sldChg chg="modSp mod delCm">
        <pc:chgData name="yvonnechinaguo@126.com" userId="c2cf74182fa08698" providerId="LiveId" clId="{8453AF4D-AF15-48EF-948C-29BF635F18B7}" dt="2022-11-20T01:18:50.239" v="395" actId="1076"/>
        <pc:sldMkLst>
          <pc:docMk/>
          <pc:sldMk cId="1760194216" sldId="391"/>
        </pc:sldMkLst>
        <pc:spChg chg="mod">
          <ac:chgData name="yvonnechinaguo@126.com" userId="c2cf74182fa08698" providerId="LiveId" clId="{8453AF4D-AF15-48EF-948C-29BF635F18B7}" dt="2022-11-20T01:18:50.239" v="395" actId="1076"/>
          <ac:spMkLst>
            <pc:docMk/>
            <pc:sldMk cId="1760194216" sldId="391"/>
            <ac:spMk id="7" creationId="{E2DCA6EE-36A9-23DD-057B-38FB29C2DCDA}"/>
          </ac:spMkLst>
        </pc:spChg>
        <pc:picChg chg="mod">
          <ac:chgData name="yvonnechinaguo@126.com" userId="c2cf74182fa08698" providerId="LiveId" clId="{8453AF4D-AF15-48EF-948C-29BF635F18B7}" dt="2022-11-20T01:18:50.239" v="395" actId="1076"/>
          <ac:picMkLst>
            <pc:docMk/>
            <pc:sldMk cId="1760194216" sldId="391"/>
            <ac:picMk id="4" creationId="{2B8C462A-D9C9-AF6B-2AC6-91445D7254ED}"/>
          </ac:picMkLst>
        </pc:picChg>
        <pc:picChg chg="mod">
          <ac:chgData name="yvonnechinaguo@126.com" userId="c2cf74182fa08698" providerId="LiveId" clId="{8453AF4D-AF15-48EF-948C-29BF635F18B7}" dt="2022-11-20T01:18:50.239" v="395" actId="1076"/>
          <ac:picMkLst>
            <pc:docMk/>
            <pc:sldMk cId="1760194216" sldId="391"/>
            <ac:picMk id="6" creationId="{6430F24F-F1F3-5F5C-11DD-1E7C759D3AF9}"/>
          </ac:picMkLst>
        </pc:picChg>
      </pc:sldChg>
      <pc:sldChg chg="modSp mod ord">
        <pc:chgData name="yvonnechinaguo@126.com" userId="c2cf74182fa08698" providerId="LiveId" clId="{8453AF4D-AF15-48EF-948C-29BF635F18B7}" dt="2022-11-21T16:32:16.214" v="539"/>
        <pc:sldMkLst>
          <pc:docMk/>
          <pc:sldMk cId="3934506670" sldId="393"/>
        </pc:sldMkLst>
        <pc:spChg chg="mod">
          <ac:chgData name="yvonnechinaguo@126.com" userId="c2cf74182fa08698" providerId="LiveId" clId="{8453AF4D-AF15-48EF-948C-29BF635F18B7}" dt="2022-11-18T00:20:15.041" v="173"/>
          <ac:spMkLst>
            <pc:docMk/>
            <pc:sldMk cId="3934506670" sldId="393"/>
            <ac:spMk id="2" creationId="{BCEC0C2A-E58E-DFF9-CE08-E872212AE53E}"/>
          </ac:spMkLst>
        </pc:spChg>
      </pc:sldChg>
      <pc:sldChg chg="modSp new del mod">
        <pc:chgData name="yvonnechinaguo@126.com" userId="c2cf74182fa08698" providerId="LiveId" clId="{8453AF4D-AF15-48EF-948C-29BF635F18B7}" dt="2022-11-18T00:18:51.745" v="170" actId="2696"/>
        <pc:sldMkLst>
          <pc:docMk/>
          <pc:sldMk cId="1133245957" sldId="394"/>
        </pc:sldMkLst>
        <pc:spChg chg="mod">
          <ac:chgData name="yvonnechinaguo@126.com" userId="c2cf74182fa08698" providerId="LiveId" clId="{8453AF4D-AF15-48EF-948C-29BF635F18B7}" dt="2022-11-18T00:10:44.518" v="94" actId="20577"/>
          <ac:spMkLst>
            <pc:docMk/>
            <pc:sldMk cId="1133245957" sldId="394"/>
            <ac:spMk id="2" creationId="{BB416FE1-6654-7339-48BE-A45B2B610E7A}"/>
          </ac:spMkLst>
        </pc:spChg>
      </pc:sldChg>
      <pc:sldChg chg="addSp delSp modSp add mod">
        <pc:chgData name="yvonnechinaguo@126.com" userId="c2cf74182fa08698" providerId="LiveId" clId="{8453AF4D-AF15-48EF-948C-29BF635F18B7}" dt="2022-11-20T01:15:27.429" v="385" actId="20577"/>
        <pc:sldMkLst>
          <pc:docMk/>
          <pc:sldMk cId="1993079288" sldId="394"/>
        </pc:sldMkLst>
        <pc:spChg chg="mod">
          <ac:chgData name="yvonnechinaguo@126.com" userId="c2cf74182fa08698" providerId="LiveId" clId="{8453AF4D-AF15-48EF-948C-29BF635F18B7}" dt="2022-11-20T01:15:27.429" v="385" actId="20577"/>
          <ac:spMkLst>
            <pc:docMk/>
            <pc:sldMk cId="1993079288" sldId="394"/>
            <ac:spMk id="2" creationId="{BCEC0C2A-E58E-DFF9-CE08-E872212AE53E}"/>
          </ac:spMkLst>
        </pc:spChg>
        <pc:spChg chg="add mod">
          <ac:chgData name="yvonnechinaguo@126.com" userId="c2cf74182fa08698" providerId="LiveId" clId="{8453AF4D-AF15-48EF-948C-29BF635F18B7}" dt="2022-11-18T00:23:34.949" v="198" actId="478"/>
          <ac:spMkLst>
            <pc:docMk/>
            <pc:sldMk cId="1993079288" sldId="394"/>
            <ac:spMk id="4" creationId="{D952A2F2-428C-D7D3-7754-DDE4F2E03376}"/>
          </ac:spMkLst>
        </pc:spChg>
        <pc:spChg chg="del mod">
          <ac:chgData name="yvonnechinaguo@126.com" userId="c2cf74182fa08698" providerId="LiveId" clId="{8453AF4D-AF15-48EF-948C-29BF635F18B7}" dt="2022-11-18T00:23:34.949" v="198" actId="478"/>
          <ac:spMkLst>
            <pc:docMk/>
            <pc:sldMk cId="1993079288" sldId="394"/>
            <ac:spMk id="10" creationId="{4686D2A4-887E-AFDC-144F-C3F34DE6B878}"/>
          </ac:spMkLst>
        </pc:spChg>
        <pc:spChg chg="del">
          <ac:chgData name="yvonnechinaguo@126.com" userId="c2cf74182fa08698" providerId="LiveId" clId="{8453AF4D-AF15-48EF-948C-29BF635F18B7}" dt="2022-11-18T00:23:27.494" v="195" actId="478"/>
          <ac:spMkLst>
            <pc:docMk/>
            <pc:sldMk cId="1993079288" sldId="394"/>
            <ac:spMk id="19" creationId="{1EFA0C9A-4EDB-706B-48ED-0B74AA5A03F8}"/>
          </ac:spMkLst>
        </pc:spChg>
        <pc:graphicFrameChg chg="mod">
          <ac:chgData name="yvonnechinaguo@126.com" userId="c2cf74182fa08698" providerId="LiveId" clId="{8453AF4D-AF15-48EF-948C-29BF635F18B7}" dt="2022-11-18T00:23:24.755" v="194" actId="478"/>
          <ac:graphicFrameMkLst>
            <pc:docMk/>
            <pc:sldMk cId="1993079288" sldId="394"/>
            <ac:graphicFrameMk id="12" creationId="{0DBA6449-A253-2C69-207B-B25D871504C0}"/>
          </ac:graphicFrameMkLst>
        </pc:graphicFrameChg>
        <pc:picChg chg="del">
          <ac:chgData name="yvonnechinaguo@126.com" userId="c2cf74182fa08698" providerId="LiveId" clId="{8453AF4D-AF15-48EF-948C-29BF635F18B7}" dt="2022-11-18T00:23:29.473" v="196" actId="478"/>
          <ac:picMkLst>
            <pc:docMk/>
            <pc:sldMk cId="1993079288" sldId="394"/>
            <ac:picMk id="27" creationId="{3382521D-D1ED-1933-7EB3-3276CD47E863}"/>
          </ac:picMkLst>
        </pc:picChg>
      </pc:sldChg>
      <pc:sldChg chg="addSp delSp modSp new del mod">
        <pc:chgData name="yvonnechinaguo@126.com" userId="c2cf74182fa08698" providerId="LiveId" clId="{8453AF4D-AF15-48EF-948C-29BF635F18B7}" dt="2022-11-17T10:53:57.636" v="56" actId="2696"/>
        <pc:sldMkLst>
          <pc:docMk/>
          <pc:sldMk cId="2354674027" sldId="394"/>
        </pc:sldMkLst>
        <pc:picChg chg="add del mod">
          <ac:chgData name="yvonnechinaguo@126.com" userId="c2cf74182fa08698" providerId="LiveId" clId="{8453AF4D-AF15-48EF-948C-29BF635F18B7}" dt="2022-11-17T10:10:49.865" v="4" actId="478"/>
          <ac:picMkLst>
            <pc:docMk/>
            <pc:sldMk cId="2354674027" sldId="394"/>
            <ac:picMk id="5" creationId="{862155EA-9196-8C37-0562-B430FEB9FD08}"/>
          </ac:picMkLst>
        </pc:picChg>
      </pc:sldChg>
      <pc:sldChg chg="addSp delSp modSp add mod">
        <pc:chgData name="yvonnechinaguo@126.com" userId="c2cf74182fa08698" providerId="LiveId" clId="{8453AF4D-AF15-48EF-948C-29BF635F18B7}" dt="2022-11-18T00:24:44.143" v="203" actId="478"/>
        <pc:sldMkLst>
          <pc:docMk/>
          <pc:sldMk cId="2033387284" sldId="395"/>
        </pc:sldMkLst>
        <pc:spChg chg="mod">
          <ac:chgData name="yvonnechinaguo@126.com" userId="c2cf74182fa08698" providerId="LiveId" clId="{8453AF4D-AF15-48EF-948C-29BF635F18B7}" dt="2022-11-18T00:24:38.525" v="202"/>
          <ac:spMkLst>
            <pc:docMk/>
            <pc:sldMk cId="2033387284" sldId="395"/>
            <ac:spMk id="2" creationId="{BCEC0C2A-E58E-DFF9-CE08-E872212AE53E}"/>
          </ac:spMkLst>
        </pc:spChg>
        <pc:spChg chg="add mod">
          <ac:chgData name="yvonnechinaguo@126.com" userId="c2cf74182fa08698" providerId="LiveId" clId="{8453AF4D-AF15-48EF-948C-29BF635F18B7}" dt="2022-11-18T00:24:44.143" v="203" actId="478"/>
          <ac:spMkLst>
            <pc:docMk/>
            <pc:sldMk cId="2033387284" sldId="395"/>
            <ac:spMk id="5" creationId="{09FD9C35-1A9F-3CD0-96D5-6F42D1BF77ED}"/>
          </ac:spMkLst>
        </pc:spChg>
        <pc:graphicFrameChg chg="del">
          <ac:chgData name="yvonnechinaguo@126.com" userId="c2cf74182fa08698" providerId="LiveId" clId="{8453AF4D-AF15-48EF-948C-29BF635F18B7}" dt="2022-11-18T00:24:44.143" v="203" actId="478"/>
          <ac:graphicFrameMkLst>
            <pc:docMk/>
            <pc:sldMk cId="2033387284" sldId="395"/>
            <ac:graphicFrameMk id="4" creationId="{FC7A0B03-1ED3-6F7D-FCD2-39EED776253F}"/>
          </ac:graphicFrameMkLst>
        </pc:graphicFrameChg>
      </pc:sldChg>
      <pc:sldChg chg="modSp add mod">
        <pc:chgData name="yvonnechinaguo@126.com" userId="c2cf74182fa08698" providerId="LiveId" clId="{8453AF4D-AF15-48EF-948C-29BF635F18B7}" dt="2022-11-18T00:25:17.313" v="216" actId="20577"/>
        <pc:sldMkLst>
          <pc:docMk/>
          <pc:sldMk cId="3255973687" sldId="396"/>
        </pc:sldMkLst>
        <pc:spChg chg="mod">
          <ac:chgData name="yvonnechinaguo@126.com" userId="c2cf74182fa08698" providerId="LiveId" clId="{8453AF4D-AF15-48EF-948C-29BF635F18B7}" dt="2022-11-18T00:25:17.313" v="216" actId="20577"/>
          <ac:spMkLst>
            <pc:docMk/>
            <pc:sldMk cId="3255973687" sldId="396"/>
            <ac:spMk id="2" creationId="{BCEC0C2A-E58E-DFF9-CE08-E872212AE53E}"/>
          </ac:spMkLst>
        </pc:spChg>
      </pc:sldChg>
      <pc:sldChg chg="modSp add mod">
        <pc:chgData name="yvonnechinaguo@126.com" userId="c2cf74182fa08698" providerId="LiveId" clId="{8453AF4D-AF15-48EF-948C-29BF635F18B7}" dt="2022-11-20T01:15:36.199" v="389" actId="20577"/>
        <pc:sldMkLst>
          <pc:docMk/>
          <pc:sldMk cId="1542333708" sldId="397"/>
        </pc:sldMkLst>
        <pc:spChg chg="mod">
          <ac:chgData name="yvonnechinaguo@126.com" userId="c2cf74182fa08698" providerId="LiveId" clId="{8453AF4D-AF15-48EF-948C-29BF635F18B7}" dt="2022-11-20T01:15:36.199" v="389" actId="20577"/>
          <ac:spMkLst>
            <pc:docMk/>
            <pc:sldMk cId="1542333708" sldId="397"/>
            <ac:spMk id="2" creationId="{BCEC0C2A-E58E-DFF9-CE08-E872212AE53E}"/>
          </ac:spMkLst>
        </pc:spChg>
      </pc:sldChg>
      <pc:sldChg chg="modSp add mod">
        <pc:chgData name="yvonnechinaguo@126.com" userId="c2cf74182fa08698" providerId="LiveId" clId="{8453AF4D-AF15-48EF-948C-29BF635F18B7}" dt="2022-11-20T01:15:45.622" v="393" actId="20577"/>
        <pc:sldMkLst>
          <pc:docMk/>
          <pc:sldMk cId="723801773" sldId="398"/>
        </pc:sldMkLst>
        <pc:spChg chg="mod">
          <ac:chgData name="yvonnechinaguo@126.com" userId="c2cf74182fa08698" providerId="LiveId" clId="{8453AF4D-AF15-48EF-948C-29BF635F18B7}" dt="2022-11-20T01:15:45.622" v="393" actId="20577"/>
          <ac:spMkLst>
            <pc:docMk/>
            <pc:sldMk cId="723801773" sldId="398"/>
            <ac:spMk id="2" creationId="{BCEC0C2A-E58E-DFF9-CE08-E872212AE53E}"/>
          </ac:spMkLst>
        </pc:spChg>
      </pc:sldChg>
      <pc:sldChg chg="addSp delSp modSp add mod ord modNotesTx">
        <pc:chgData name="yvonnechinaguo@126.com" userId="c2cf74182fa08698" providerId="LiveId" clId="{8453AF4D-AF15-48EF-948C-29BF635F18B7}" dt="2022-11-22T11:50:20.115" v="667"/>
        <pc:sldMkLst>
          <pc:docMk/>
          <pc:sldMk cId="1892800629" sldId="399"/>
        </pc:sldMkLst>
        <pc:spChg chg="mod">
          <ac:chgData name="yvonnechinaguo@126.com" userId="c2cf74182fa08698" providerId="LiveId" clId="{8453AF4D-AF15-48EF-948C-29BF635F18B7}" dt="2022-11-19T08:24:19.897" v="264" actId="20577"/>
          <ac:spMkLst>
            <pc:docMk/>
            <pc:sldMk cId="1892800629" sldId="399"/>
            <ac:spMk id="2" creationId="{BCEC0C2A-E58E-DFF9-CE08-E872212AE53E}"/>
          </ac:spMkLst>
        </pc:spChg>
        <pc:spChg chg="mod">
          <ac:chgData name="yvonnechinaguo@126.com" userId="c2cf74182fa08698" providerId="LiveId" clId="{8453AF4D-AF15-48EF-948C-29BF635F18B7}" dt="2022-11-20T02:01:47.927" v="521" actId="1076"/>
          <ac:spMkLst>
            <pc:docMk/>
            <pc:sldMk cId="1892800629" sldId="399"/>
            <ac:spMk id="4" creationId="{D952A2F2-428C-D7D3-7754-DDE4F2E03376}"/>
          </ac:spMkLst>
        </pc:spChg>
        <pc:graphicFrameChg chg="add mod ord modGraphic">
          <ac:chgData name="yvonnechinaguo@126.com" userId="c2cf74182fa08698" providerId="LiveId" clId="{8453AF4D-AF15-48EF-948C-29BF635F18B7}" dt="2022-11-22T10:10:20.710" v="574" actId="1076"/>
          <ac:graphicFrameMkLst>
            <pc:docMk/>
            <pc:sldMk cId="1892800629" sldId="399"/>
            <ac:graphicFrameMk id="3" creationId="{B00C70A5-A6B7-86FF-6000-661C12D9B3C2}"/>
          </ac:graphicFrameMkLst>
        </pc:graphicFrameChg>
        <pc:graphicFrameChg chg="del mod">
          <ac:chgData name="yvonnechinaguo@126.com" userId="c2cf74182fa08698" providerId="LiveId" clId="{8453AF4D-AF15-48EF-948C-29BF635F18B7}" dt="2022-11-20T01:48:09.442" v="489" actId="478"/>
          <ac:graphicFrameMkLst>
            <pc:docMk/>
            <pc:sldMk cId="1892800629" sldId="399"/>
            <ac:graphicFrameMk id="12" creationId="{0DBA6449-A253-2C69-207B-B25D871504C0}"/>
          </ac:graphicFrameMkLst>
        </pc:graphicFrameChg>
        <pc:picChg chg="add mod">
          <ac:chgData name="yvonnechinaguo@126.com" userId="c2cf74182fa08698" providerId="LiveId" clId="{8453AF4D-AF15-48EF-948C-29BF635F18B7}" dt="2022-11-22T11:49:15.004" v="654" actId="1076"/>
          <ac:picMkLst>
            <pc:docMk/>
            <pc:sldMk cId="1892800629" sldId="399"/>
            <ac:picMk id="6" creationId="{15719688-9F6A-CFE8-9BF1-83A8C2DC853D}"/>
          </ac:picMkLst>
        </pc:picChg>
        <pc:picChg chg="add mod">
          <ac:chgData name="yvonnechinaguo@126.com" userId="c2cf74182fa08698" providerId="LiveId" clId="{8453AF4D-AF15-48EF-948C-29BF635F18B7}" dt="2022-11-22T11:49:48.142" v="664" actId="1076"/>
          <ac:picMkLst>
            <pc:docMk/>
            <pc:sldMk cId="1892800629" sldId="399"/>
            <ac:picMk id="7" creationId="{1EB797D4-064A-82B8-FE80-5ED410705678}"/>
          </ac:picMkLst>
        </pc:picChg>
        <pc:picChg chg="add mod">
          <ac:chgData name="yvonnechinaguo@126.com" userId="c2cf74182fa08698" providerId="LiveId" clId="{8453AF4D-AF15-48EF-948C-29BF635F18B7}" dt="2022-11-22T11:49:09.868" v="652" actId="14100"/>
          <ac:picMkLst>
            <pc:docMk/>
            <pc:sldMk cId="1892800629" sldId="399"/>
            <ac:picMk id="8" creationId="{49BAD916-33D3-3F54-C3ED-DB9675890132}"/>
          </ac:picMkLst>
        </pc:picChg>
        <pc:picChg chg="add mod">
          <ac:chgData name="yvonnechinaguo@126.com" userId="c2cf74182fa08698" providerId="LiveId" clId="{8453AF4D-AF15-48EF-948C-29BF635F18B7}" dt="2022-11-22T11:49:19.863" v="656" actId="1076"/>
          <ac:picMkLst>
            <pc:docMk/>
            <pc:sldMk cId="1892800629" sldId="399"/>
            <ac:picMk id="10" creationId="{2F2B0E9F-4BC6-B89D-0009-84E2E65FFD15}"/>
          </ac:picMkLst>
        </pc:picChg>
        <pc:picChg chg="add mod">
          <ac:chgData name="yvonnechinaguo@126.com" userId="c2cf74182fa08698" providerId="LiveId" clId="{8453AF4D-AF15-48EF-948C-29BF635F18B7}" dt="2022-11-20T01:53:57.384" v="515" actId="1076"/>
          <ac:picMkLst>
            <pc:docMk/>
            <pc:sldMk cId="1892800629" sldId="399"/>
            <ac:picMk id="1026" creationId="{96D0FB74-B795-BCB1-7414-DA41E32C3241}"/>
          </ac:picMkLst>
        </pc:picChg>
        <pc:picChg chg="add mod">
          <ac:chgData name="yvonnechinaguo@126.com" userId="c2cf74182fa08698" providerId="LiveId" clId="{8453AF4D-AF15-48EF-948C-29BF635F18B7}" dt="2022-11-22T10:29:54.489" v="647" actId="1076"/>
          <ac:picMkLst>
            <pc:docMk/>
            <pc:sldMk cId="1892800629" sldId="399"/>
            <ac:picMk id="1028" creationId="{2942A16A-E273-C242-1C0B-B1DCBBFD131C}"/>
          </ac:picMkLst>
        </pc:picChg>
        <pc:picChg chg="add del mod">
          <ac:chgData name="yvonnechinaguo@126.com" userId="c2cf74182fa08698" providerId="LiveId" clId="{8453AF4D-AF15-48EF-948C-29BF635F18B7}" dt="2022-11-20T01:47:43.129" v="486" actId="478"/>
          <ac:picMkLst>
            <pc:docMk/>
            <pc:sldMk cId="1892800629" sldId="399"/>
            <ac:picMk id="1030" creationId="{A104DDC8-9DFA-E528-809B-E2B658ACB275}"/>
          </ac:picMkLst>
        </pc:picChg>
        <pc:picChg chg="add mod">
          <ac:chgData name="yvonnechinaguo@126.com" userId="c2cf74182fa08698" providerId="LiveId" clId="{8453AF4D-AF15-48EF-948C-29BF635F18B7}" dt="2022-11-22T10:10:28.221" v="577" actId="1076"/>
          <ac:picMkLst>
            <pc:docMk/>
            <pc:sldMk cId="1892800629" sldId="399"/>
            <ac:picMk id="1032" creationId="{25736347-4BD6-BAE8-A5E2-B16BECAB921F}"/>
          </ac:picMkLst>
        </pc:picChg>
        <pc:picChg chg="add mod">
          <ac:chgData name="yvonnechinaguo@126.com" userId="c2cf74182fa08698" providerId="LiveId" clId="{8453AF4D-AF15-48EF-948C-29BF635F18B7}" dt="2022-11-22T10:29:49.043" v="646" actId="1076"/>
          <ac:picMkLst>
            <pc:docMk/>
            <pc:sldMk cId="1892800629" sldId="399"/>
            <ac:picMk id="1034" creationId="{C9EF9DDC-EFAA-E8FF-4F6B-3C0945361F29}"/>
          </ac:picMkLst>
        </pc:picChg>
        <pc:picChg chg="add del mod">
          <ac:chgData name="yvonnechinaguo@126.com" userId="c2cf74182fa08698" providerId="LiveId" clId="{8453AF4D-AF15-48EF-948C-29BF635F18B7}" dt="2022-11-20T01:51:59.733" v="505" actId="478"/>
          <ac:picMkLst>
            <pc:docMk/>
            <pc:sldMk cId="1892800629" sldId="399"/>
            <ac:picMk id="1036" creationId="{796EF23C-9621-014C-91AB-474BAE87D338}"/>
          </ac:picMkLst>
        </pc:picChg>
        <pc:picChg chg="add mod">
          <ac:chgData name="yvonnechinaguo@126.com" userId="c2cf74182fa08698" providerId="LiveId" clId="{8453AF4D-AF15-48EF-948C-29BF635F18B7}" dt="2022-11-22T10:29:58.114" v="648" actId="1076"/>
          <ac:picMkLst>
            <pc:docMk/>
            <pc:sldMk cId="1892800629" sldId="399"/>
            <ac:picMk id="1038" creationId="{239A1B4B-6EC3-4C66-55F2-2B5AB0E4B055}"/>
          </ac:picMkLst>
        </pc:picChg>
        <pc:picChg chg="add mod">
          <ac:chgData name="yvonnechinaguo@126.com" userId="c2cf74182fa08698" providerId="LiveId" clId="{8453AF4D-AF15-48EF-948C-29BF635F18B7}" dt="2022-11-22T10:30:06.539" v="649" actId="1076"/>
          <ac:picMkLst>
            <pc:docMk/>
            <pc:sldMk cId="1892800629" sldId="399"/>
            <ac:picMk id="1040" creationId="{DDA4067C-E777-B409-CD5D-C729D967CC56}"/>
          </ac:picMkLst>
        </pc:picChg>
      </pc:sldChg>
      <pc:sldChg chg="del">
        <pc:chgData name="yvonnechinaguo@126.com" userId="c2cf74182fa08698" providerId="LiveId" clId="{8453AF4D-AF15-48EF-948C-29BF635F18B7}" dt="2022-11-21T17:32:03.246" v="548" actId="2696"/>
        <pc:sldMkLst>
          <pc:docMk/>
          <pc:sldMk cId="2226974012" sldId="427"/>
        </pc:sldMkLst>
      </pc:sldChg>
      <pc:sldChg chg="ord">
        <pc:chgData name="yvonnechinaguo@126.com" userId="c2cf74182fa08698" providerId="LiveId" clId="{8453AF4D-AF15-48EF-948C-29BF635F18B7}" dt="2022-11-21T16:32:47.247" v="543"/>
        <pc:sldMkLst>
          <pc:docMk/>
          <pc:sldMk cId="3014751702" sldId="431"/>
        </pc:sldMkLst>
      </pc:sldChg>
      <pc:sldChg chg="ord">
        <pc:chgData name="yvonnechinaguo@126.com" userId="c2cf74182fa08698" providerId="LiveId" clId="{8453AF4D-AF15-48EF-948C-29BF635F18B7}" dt="2022-11-21T16:32:47.247" v="543"/>
        <pc:sldMkLst>
          <pc:docMk/>
          <pc:sldMk cId="1947562751" sldId="432"/>
        </pc:sldMkLst>
      </pc:sldChg>
      <pc:sldChg chg="modSp add mod">
        <pc:chgData name="yvonnechinaguo@126.com" userId="c2cf74182fa08698" providerId="LiveId" clId="{8453AF4D-AF15-48EF-948C-29BF635F18B7}" dt="2022-11-22T10:02:35.431" v="550" actId="1076"/>
        <pc:sldMkLst>
          <pc:docMk/>
          <pc:sldMk cId="583417809" sldId="436"/>
        </pc:sldMkLst>
        <pc:spChg chg="mod">
          <ac:chgData name="yvonnechinaguo@126.com" userId="c2cf74182fa08698" providerId="LiveId" clId="{8453AF4D-AF15-48EF-948C-29BF635F18B7}" dt="2022-11-22T10:02:35.431" v="550" actId="1076"/>
          <ac:spMkLst>
            <pc:docMk/>
            <pc:sldMk cId="583417809" sldId="436"/>
            <ac:spMk id="9" creationId="{4A3470FC-E944-B27C-433A-1AA5B2A7BBCF}"/>
          </ac:spMkLst>
        </pc:spChg>
        <pc:graphicFrameChg chg="mod">
          <ac:chgData name="yvonnechinaguo@126.com" userId="c2cf74182fa08698" providerId="LiveId" clId="{8453AF4D-AF15-48EF-948C-29BF635F18B7}" dt="2022-11-21T17:30:09.996" v="547" actId="1076"/>
          <ac:graphicFrameMkLst>
            <pc:docMk/>
            <pc:sldMk cId="583417809" sldId="436"/>
            <ac:graphicFrameMk id="8" creationId="{4363D150-91D4-1543-BD20-E762FD4EC501}"/>
          </ac:graphicFrameMkLst>
        </pc:graphicFrameChg>
      </pc:sldChg>
    </pc:docChg>
  </pc:docChgLst>
  <pc:docChgLst>
    <pc:chgData name="Kuo Yuxuan" userId="c2cf74182fa08698" providerId="Windows Live" clId="Web-{AAB1EF3A-5DDE-4E9F-B0D5-85F9B4C52F43}"/>
    <pc:docChg chg="modSld">
      <pc:chgData name="Kuo Yuxuan" userId="c2cf74182fa08698" providerId="Windows Live" clId="Web-{AAB1EF3A-5DDE-4E9F-B0D5-85F9B4C52F43}" dt="2022-11-24T09:38:05.707" v="0" actId="1076"/>
      <pc:docMkLst>
        <pc:docMk/>
      </pc:docMkLst>
      <pc:sldChg chg="modSp">
        <pc:chgData name="Kuo Yuxuan" userId="c2cf74182fa08698" providerId="Windows Live" clId="Web-{AAB1EF3A-5DDE-4E9F-B0D5-85F9B4C52F43}" dt="2022-11-24T09:38:05.707" v="0" actId="1076"/>
        <pc:sldMkLst>
          <pc:docMk/>
          <pc:sldMk cId="1892800629" sldId="399"/>
        </pc:sldMkLst>
        <pc:graphicFrameChg chg="mod">
          <ac:chgData name="Kuo Yuxuan" userId="c2cf74182fa08698" providerId="Windows Live" clId="Web-{AAB1EF3A-5DDE-4E9F-B0D5-85F9B4C52F43}" dt="2022-11-24T09:38:05.707" v="0" actId="1076"/>
          <ac:graphicFrameMkLst>
            <pc:docMk/>
            <pc:sldMk cId="1892800629" sldId="399"/>
            <ac:graphicFrameMk id="3" creationId="{B00C70A5-A6B7-86FF-6000-661C12D9B3C2}"/>
          </ac:graphicFrameMkLst>
        </pc:graphicFrameChg>
      </pc:sldChg>
    </pc:docChg>
  </pc:docChgLst>
  <pc:docChgLst>
    <pc:chgData name="Guest User" providerId="Windows Live" clId="Web-{B13A63DC-215F-4CB4-B4F3-14B38A6FCBE7}"/>
    <pc:docChg chg="addSld modSld sldOrd">
      <pc:chgData name="Guest User" userId="" providerId="Windows Live" clId="Web-{B13A63DC-215F-4CB4-B4F3-14B38A6FCBE7}" dt="2022-11-21T17:17:51.633" v="255" actId="20577"/>
      <pc:docMkLst>
        <pc:docMk/>
      </pc:docMkLst>
      <pc:sldChg chg="modSp">
        <pc:chgData name="Guest User" userId="" providerId="Windows Live" clId="Web-{B13A63DC-215F-4CB4-B4F3-14B38A6FCBE7}" dt="2022-11-21T16:39:49.960" v="59" actId="20577"/>
        <pc:sldMkLst>
          <pc:docMk/>
          <pc:sldMk cId="3342726354" sldId="257"/>
        </pc:sldMkLst>
        <pc:spChg chg="mod">
          <ac:chgData name="Guest User" userId="" providerId="Windows Live" clId="Web-{B13A63DC-215F-4CB4-B4F3-14B38A6FCBE7}" dt="2022-11-21T16:39:49.960" v="59" actId="20577"/>
          <ac:spMkLst>
            <pc:docMk/>
            <pc:sldMk cId="3342726354" sldId="257"/>
            <ac:spMk id="3" creationId="{46DD4424-8206-1AF0-15B9-CB25AD830911}"/>
          </ac:spMkLst>
        </pc:spChg>
      </pc:sldChg>
      <pc:sldChg chg="modSp mod ord modShow">
        <pc:chgData name="Guest User" userId="" providerId="Windows Live" clId="Web-{B13A63DC-215F-4CB4-B4F3-14B38A6FCBE7}" dt="2022-11-21T17:06:55.900" v="195"/>
        <pc:sldMkLst>
          <pc:docMk/>
          <pc:sldMk cId="417232183" sldId="260"/>
        </pc:sldMkLst>
        <pc:spChg chg="mod">
          <ac:chgData name="Guest User" userId="" providerId="Windows Live" clId="Web-{B13A63DC-215F-4CB4-B4F3-14B38A6FCBE7}" dt="2022-11-21T17:06:39.916" v="194" actId="20577"/>
          <ac:spMkLst>
            <pc:docMk/>
            <pc:sldMk cId="417232183" sldId="260"/>
            <ac:spMk id="2" creationId="{BCEC0C2A-E58E-DFF9-CE08-E872212AE53E}"/>
          </ac:spMkLst>
        </pc:spChg>
      </pc:sldChg>
      <pc:sldChg chg="modSp">
        <pc:chgData name="Guest User" userId="" providerId="Windows Live" clId="Web-{B13A63DC-215F-4CB4-B4F3-14B38A6FCBE7}" dt="2022-11-21T16:40:09.538" v="60" actId="20577"/>
        <pc:sldMkLst>
          <pc:docMk/>
          <pc:sldMk cId="3449293465" sldId="315"/>
        </pc:sldMkLst>
        <pc:spChg chg="mod">
          <ac:chgData name="Guest User" userId="" providerId="Windows Live" clId="Web-{B13A63DC-215F-4CB4-B4F3-14B38A6FCBE7}" dt="2022-11-21T16:40:09.538" v="60" actId="20577"/>
          <ac:spMkLst>
            <pc:docMk/>
            <pc:sldMk cId="3449293465" sldId="315"/>
            <ac:spMk id="3" creationId="{70DDFDEB-EB4E-C461-8E4A-AA3197B86263}"/>
          </ac:spMkLst>
        </pc:spChg>
      </pc:sldChg>
      <pc:sldChg chg="modSp">
        <pc:chgData name="Guest User" userId="" providerId="Windows Live" clId="Web-{B13A63DC-215F-4CB4-B4F3-14B38A6FCBE7}" dt="2022-11-21T17:01:28.159" v="160" actId="20577"/>
        <pc:sldMkLst>
          <pc:docMk/>
          <pc:sldMk cId="1748601530" sldId="390"/>
        </pc:sldMkLst>
        <pc:spChg chg="mod">
          <ac:chgData name="Guest User" userId="" providerId="Windows Live" clId="Web-{B13A63DC-215F-4CB4-B4F3-14B38A6FCBE7}" dt="2022-11-21T17:01:28.159" v="160" actId="20577"/>
          <ac:spMkLst>
            <pc:docMk/>
            <pc:sldMk cId="1748601530" sldId="390"/>
            <ac:spMk id="5" creationId="{419498B2-7DFF-CA50-81CC-D70664B41047}"/>
          </ac:spMkLst>
        </pc:spChg>
      </pc:sldChg>
      <pc:sldChg chg="modSp">
        <pc:chgData name="Guest User" userId="" providerId="Windows Live" clId="Web-{B13A63DC-215F-4CB4-B4F3-14B38A6FCBE7}" dt="2022-11-21T17:03:30.599" v="171" actId="20577"/>
        <pc:sldMkLst>
          <pc:docMk/>
          <pc:sldMk cId="723801773" sldId="398"/>
        </pc:sldMkLst>
        <pc:spChg chg="mod">
          <ac:chgData name="Guest User" userId="" providerId="Windows Live" clId="Web-{B13A63DC-215F-4CB4-B4F3-14B38A6FCBE7}" dt="2022-11-21T17:03:30.599" v="171" actId="20577"/>
          <ac:spMkLst>
            <pc:docMk/>
            <pc:sldMk cId="723801773" sldId="398"/>
            <ac:spMk id="23" creationId="{6BB73C4C-50EA-7661-5C15-CF6D45F0C69C}"/>
          </ac:spMkLst>
        </pc:spChg>
      </pc:sldChg>
      <pc:sldChg chg="modSp">
        <pc:chgData name="Guest User" userId="" providerId="Windows Live" clId="Web-{B13A63DC-215F-4CB4-B4F3-14B38A6FCBE7}" dt="2022-11-21T16:57:54.201" v="151" actId="20577"/>
        <pc:sldMkLst>
          <pc:docMk/>
          <pc:sldMk cId="1892800629" sldId="399"/>
        </pc:sldMkLst>
        <pc:graphicFrameChg chg="modGraphic">
          <ac:chgData name="Guest User" userId="" providerId="Windows Live" clId="Web-{B13A63DC-215F-4CB4-B4F3-14B38A6FCBE7}" dt="2022-11-21T16:57:54.201" v="151" actId="20577"/>
          <ac:graphicFrameMkLst>
            <pc:docMk/>
            <pc:sldMk cId="1892800629" sldId="399"/>
            <ac:graphicFrameMk id="3" creationId="{B00C70A5-A6B7-86FF-6000-661C12D9B3C2}"/>
          </ac:graphicFrameMkLst>
        </pc:graphicFrameChg>
      </pc:sldChg>
      <pc:sldChg chg="modSp">
        <pc:chgData name="Guest User" userId="" providerId="Windows Live" clId="Web-{B13A63DC-215F-4CB4-B4F3-14B38A6FCBE7}" dt="2022-11-21T17:05:33.664" v="173" actId="20577"/>
        <pc:sldMkLst>
          <pc:docMk/>
          <pc:sldMk cId="2220645642" sldId="401"/>
        </pc:sldMkLst>
        <pc:spChg chg="mod">
          <ac:chgData name="Guest User" userId="" providerId="Windows Live" clId="Web-{B13A63DC-215F-4CB4-B4F3-14B38A6FCBE7}" dt="2022-11-21T17:05:33.664" v="173" actId="20577"/>
          <ac:spMkLst>
            <pc:docMk/>
            <pc:sldMk cId="2220645642" sldId="401"/>
            <ac:spMk id="3" creationId="{70DDFDEB-EB4E-C461-8E4A-AA3197B86263}"/>
          </ac:spMkLst>
        </pc:spChg>
      </pc:sldChg>
      <pc:sldChg chg="modSp">
        <pc:chgData name="Guest User" userId="" providerId="Windows Live" clId="Web-{B13A63DC-215F-4CB4-B4F3-14B38A6FCBE7}" dt="2022-11-21T17:17:51.633" v="255" actId="20577"/>
        <pc:sldMkLst>
          <pc:docMk/>
          <pc:sldMk cId="4166431014" sldId="426"/>
        </pc:sldMkLst>
        <pc:spChg chg="mod">
          <ac:chgData name="Guest User" userId="" providerId="Windows Live" clId="Web-{B13A63DC-215F-4CB4-B4F3-14B38A6FCBE7}" dt="2022-11-21T17:17:51.633" v="255" actId="20577"/>
          <ac:spMkLst>
            <pc:docMk/>
            <pc:sldMk cId="4166431014" sldId="426"/>
            <ac:spMk id="5" creationId="{419498B2-7DFF-CA50-81CC-D70664B41047}"/>
          </ac:spMkLst>
        </pc:spChg>
      </pc:sldChg>
      <pc:sldChg chg="ord">
        <pc:chgData name="Guest User" userId="" providerId="Windows Live" clId="Web-{B13A63DC-215F-4CB4-B4F3-14B38A6FCBE7}" dt="2022-11-21T16:50:56.896" v="62"/>
        <pc:sldMkLst>
          <pc:docMk/>
          <pc:sldMk cId="2226974012" sldId="427"/>
        </pc:sldMkLst>
      </pc:sldChg>
      <pc:sldChg chg="ord">
        <pc:chgData name="Guest User" userId="" providerId="Windows Live" clId="Web-{B13A63DC-215F-4CB4-B4F3-14B38A6FCBE7}" dt="2022-11-21T16:38:38.083" v="32"/>
        <pc:sldMkLst>
          <pc:docMk/>
          <pc:sldMk cId="3014751702" sldId="431"/>
        </pc:sldMkLst>
      </pc:sldChg>
      <pc:sldChg chg="ord">
        <pc:chgData name="Guest User" userId="" providerId="Windows Live" clId="Web-{B13A63DC-215F-4CB4-B4F3-14B38A6FCBE7}" dt="2022-11-21T16:38:38.083" v="31"/>
        <pc:sldMkLst>
          <pc:docMk/>
          <pc:sldMk cId="1947562751" sldId="432"/>
        </pc:sldMkLst>
      </pc:sldChg>
      <pc:sldChg chg="add mod ord replId modShow">
        <pc:chgData name="Guest User" userId="" providerId="Windows Live" clId="Web-{B13A63DC-215F-4CB4-B4F3-14B38A6FCBE7}" dt="2022-11-21T16:37:01.519" v="11"/>
        <pc:sldMkLst>
          <pc:docMk/>
          <pc:sldMk cId="3329438130" sldId="433"/>
        </pc:sldMkLst>
      </pc:sldChg>
      <pc:sldChg chg="modSp add ord replId">
        <pc:chgData name="Guest User" userId="" providerId="Windows Live" clId="Web-{B13A63DC-215F-4CB4-B4F3-14B38A6FCBE7}" dt="2022-11-21T17:10:07.326" v="200" actId="20577"/>
        <pc:sldMkLst>
          <pc:docMk/>
          <pc:sldMk cId="697898305" sldId="434"/>
        </pc:sldMkLst>
        <pc:spChg chg="mod">
          <ac:chgData name="Guest User" userId="" providerId="Windows Live" clId="Web-{B13A63DC-215F-4CB4-B4F3-14B38A6FCBE7}" dt="2022-11-21T17:10:07.326" v="200" actId="20577"/>
          <ac:spMkLst>
            <pc:docMk/>
            <pc:sldMk cId="697898305" sldId="434"/>
            <ac:spMk id="2" creationId="{BE278CF0-5693-AB0C-BFC1-D9AACE6176A9}"/>
          </ac:spMkLst>
        </pc:spChg>
      </pc:sldChg>
      <pc:sldChg chg="modSp add ord replId">
        <pc:chgData name="Guest User" userId="" providerId="Windows Live" clId="Web-{B13A63DC-215F-4CB4-B4F3-14B38A6FCBE7}" dt="2022-11-21T17:11:14.437" v="211" actId="20577"/>
        <pc:sldMkLst>
          <pc:docMk/>
          <pc:sldMk cId="4241432049" sldId="435"/>
        </pc:sldMkLst>
        <pc:spChg chg="mod">
          <ac:chgData name="Guest User" userId="" providerId="Windows Live" clId="Web-{B13A63DC-215F-4CB4-B4F3-14B38A6FCBE7}" dt="2022-11-21T17:11:14.437" v="211" actId="20577"/>
          <ac:spMkLst>
            <pc:docMk/>
            <pc:sldMk cId="4241432049" sldId="435"/>
            <ac:spMk id="2" creationId="{BE278CF0-5693-AB0C-BFC1-D9AACE6176A9}"/>
          </ac:spMkLst>
        </pc:spChg>
      </pc:sldChg>
    </pc:docChg>
  </pc:docChgLst>
  <pc:docChgLst>
    <pc:chgData name="Guest User" providerId="Windows Live" clId="Web-{C3816358-0F22-4664-BC94-9BEB94709EA5}"/>
    <pc:docChg chg="modSld">
      <pc:chgData name="Guest User" userId="" providerId="Windows Live" clId="Web-{C3816358-0F22-4664-BC94-9BEB94709EA5}" dt="2022-11-24T08:10:05.886" v="34" actId="20577"/>
      <pc:docMkLst>
        <pc:docMk/>
      </pc:docMkLst>
      <pc:sldChg chg="modSp">
        <pc:chgData name="Guest User" userId="" providerId="Windows Live" clId="Web-{C3816358-0F22-4664-BC94-9BEB94709EA5}" dt="2022-11-24T08:10:05.886" v="34" actId="20577"/>
        <pc:sldMkLst>
          <pc:docMk/>
          <pc:sldMk cId="1748601530" sldId="390"/>
        </pc:sldMkLst>
        <pc:spChg chg="mod">
          <ac:chgData name="Guest User" userId="" providerId="Windows Live" clId="Web-{C3816358-0F22-4664-BC94-9BEB94709EA5}" dt="2022-11-24T08:10:05.886" v="34" actId="20577"/>
          <ac:spMkLst>
            <pc:docMk/>
            <pc:sldMk cId="1748601530" sldId="390"/>
            <ac:spMk id="5" creationId="{419498B2-7DFF-CA50-81CC-D70664B41047}"/>
          </ac:spMkLst>
        </pc:spChg>
      </pc:sldChg>
      <pc:sldChg chg="modSp">
        <pc:chgData name="Guest User" userId="" providerId="Windows Live" clId="Web-{C3816358-0F22-4664-BC94-9BEB94709EA5}" dt="2022-11-24T08:07:27.084" v="14" actId="20577"/>
        <pc:sldMkLst>
          <pc:docMk/>
          <pc:sldMk cId="1542333708" sldId="397"/>
        </pc:sldMkLst>
        <pc:spChg chg="mod">
          <ac:chgData name="Guest User" userId="" providerId="Windows Live" clId="Web-{C3816358-0F22-4664-BC94-9BEB94709EA5}" dt="2022-11-24T08:07:27.084" v="14" actId="20577"/>
          <ac:spMkLst>
            <pc:docMk/>
            <pc:sldMk cId="1542333708" sldId="397"/>
            <ac:spMk id="4" creationId="{D952A2F2-428C-D7D3-7754-DDE4F2E03376}"/>
          </ac:spMkLst>
        </pc:spChg>
      </pc:sldChg>
    </pc:docChg>
  </pc:docChgLst>
  <pc:docChgLst>
    <pc:chgData name="Guest User" providerId="Windows Live" clId="Web-{3CF39770-EB24-4399-B3EE-228A1C63B3C8}"/>
    <pc:docChg chg="modSld">
      <pc:chgData name="Guest User" userId="" providerId="Windows Live" clId="Web-{3CF39770-EB24-4399-B3EE-228A1C63B3C8}" dt="2022-11-25T12:37:19.457" v="23" actId="20577"/>
      <pc:docMkLst>
        <pc:docMk/>
      </pc:docMkLst>
      <pc:sldChg chg="modSp">
        <pc:chgData name="Guest User" userId="" providerId="Windows Live" clId="Web-{3CF39770-EB24-4399-B3EE-228A1C63B3C8}" dt="2022-11-25T12:37:19.457" v="23" actId="20577"/>
        <pc:sldMkLst>
          <pc:docMk/>
          <pc:sldMk cId="1542333708" sldId="397"/>
        </pc:sldMkLst>
        <pc:spChg chg="mod">
          <ac:chgData name="Guest User" userId="" providerId="Windows Live" clId="Web-{3CF39770-EB24-4399-B3EE-228A1C63B3C8}" dt="2022-11-25T12:37:19.457" v="23" actId="20577"/>
          <ac:spMkLst>
            <pc:docMk/>
            <pc:sldMk cId="1542333708" sldId="397"/>
            <ac:spMk id="4" creationId="{D952A2F2-428C-D7D3-7754-DDE4F2E03376}"/>
          </ac:spMkLst>
        </pc:spChg>
      </pc:sldChg>
    </pc:docChg>
  </pc:docChgLst>
  <pc:docChgLst>
    <pc:chgData name="Guest User" providerId="Windows Live" clId="Web-{70D99C5D-41A0-4EEB-ABE6-A6902BAD5B62}"/>
    <pc:docChg chg="addSld delSld modSld sldOrd">
      <pc:chgData name="Guest User" userId="" providerId="Windows Live" clId="Web-{70D99C5D-41A0-4EEB-ABE6-A6902BAD5B62}" dt="2022-11-21T13:35:09.183" v="2140"/>
      <pc:docMkLst>
        <pc:docMk/>
      </pc:docMkLst>
      <pc:sldChg chg="modSp">
        <pc:chgData name="Guest User" userId="" providerId="Windows Live" clId="Web-{70D99C5D-41A0-4EEB-ABE6-A6902BAD5B62}" dt="2022-11-21T13:24:23.271" v="1715" actId="20577"/>
        <pc:sldMkLst>
          <pc:docMk/>
          <pc:sldMk cId="3342726354" sldId="257"/>
        </pc:sldMkLst>
        <pc:spChg chg="mod">
          <ac:chgData name="Guest User" userId="" providerId="Windows Live" clId="Web-{70D99C5D-41A0-4EEB-ABE6-A6902BAD5B62}" dt="2022-11-21T13:24:23.271" v="1715" actId="20577"/>
          <ac:spMkLst>
            <pc:docMk/>
            <pc:sldMk cId="3342726354" sldId="257"/>
            <ac:spMk id="3" creationId="{46DD4424-8206-1AF0-15B9-CB25AD830911}"/>
          </ac:spMkLst>
        </pc:spChg>
      </pc:sldChg>
      <pc:sldChg chg="modSp ord">
        <pc:chgData name="Guest User" userId="" providerId="Windows Live" clId="Web-{70D99C5D-41A0-4EEB-ABE6-A6902BAD5B62}" dt="2022-11-21T13:07:45.035" v="1494" actId="20577"/>
        <pc:sldMkLst>
          <pc:docMk/>
          <pc:sldMk cId="1748601530" sldId="390"/>
        </pc:sldMkLst>
        <pc:spChg chg="mod">
          <ac:chgData name="Guest User" userId="" providerId="Windows Live" clId="Web-{70D99C5D-41A0-4EEB-ABE6-A6902BAD5B62}" dt="2022-11-21T13:07:45.035" v="1494" actId="20577"/>
          <ac:spMkLst>
            <pc:docMk/>
            <pc:sldMk cId="1748601530" sldId="390"/>
            <ac:spMk id="5" creationId="{419498B2-7DFF-CA50-81CC-D70664B41047}"/>
          </ac:spMkLst>
        </pc:spChg>
      </pc:sldChg>
      <pc:sldChg chg="addSp delSp modSp">
        <pc:chgData name="Guest User" userId="" providerId="Windows Live" clId="Web-{70D99C5D-41A0-4EEB-ABE6-A6902BAD5B62}" dt="2022-11-21T13:13:15.765" v="1564" actId="1076"/>
        <pc:sldMkLst>
          <pc:docMk/>
          <pc:sldMk cId="1760194216" sldId="391"/>
        </pc:sldMkLst>
        <pc:spChg chg="mod">
          <ac:chgData name="Guest User" userId="" providerId="Windows Live" clId="Web-{70D99C5D-41A0-4EEB-ABE6-A6902BAD5B62}" dt="2022-11-21T12:42:17.532" v="499" actId="20577"/>
          <ac:spMkLst>
            <pc:docMk/>
            <pc:sldMk cId="1760194216" sldId="391"/>
            <ac:spMk id="5" creationId="{419498B2-7DFF-CA50-81CC-D70664B41047}"/>
          </ac:spMkLst>
        </pc:spChg>
        <pc:spChg chg="del">
          <ac:chgData name="Guest User" userId="" providerId="Windows Live" clId="Web-{70D99C5D-41A0-4EEB-ABE6-A6902BAD5B62}" dt="2022-11-21T12:25:04.811" v="3"/>
          <ac:spMkLst>
            <pc:docMk/>
            <pc:sldMk cId="1760194216" sldId="391"/>
            <ac:spMk id="7" creationId="{E2DCA6EE-36A9-23DD-057B-38FB29C2DCDA}"/>
          </ac:spMkLst>
        </pc:spChg>
        <pc:picChg chg="add mod">
          <ac:chgData name="Guest User" userId="" providerId="Windows Live" clId="Web-{70D99C5D-41A0-4EEB-ABE6-A6902BAD5B62}" dt="2022-11-21T13:13:15.765" v="1564" actId="1076"/>
          <ac:picMkLst>
            <pc:docMk/>
            <pc:sldMk cId="1760194216" sldId="391"/>
            <ac:picMk id="3" creationId="{E45AD70A-A239-DD7E-4CC3-93E4317AD292}"/>
          </ac:picMkLst>
        </pc:picChg>
        <pc:picChg chg="del">
          <ac:chgData name="Guest User" userId="" providerId="Windows Live" clId="Web-{70D99C5D-41A0-4EEB-ABE6-A6902BAD5B62}" dt="2022-11-21T12:25:05.280" v="4"/>
          <ac:picMkLst>
            <pc:docMk/>
            <pc:sldMk cId="1760194216" sldId="391"/>
            <ac:picMk id="4" creationId="{2B8C462A-D9C9-AF6B-2AC6-91445D7254ED}"/>
          </ac:picMkLst>
        </pc:picChg>
        <pc:picChg chg="del">
          <ac:chgData name="Guest User" userId="" providerId="Windows Live" clId="Web-{70D99C5D-41A0-4EEB-ABE6-A6902BAD5B62}" dt="2022-11-21T12:25:03.249" v="2"/>
          <ac:picMkLst>
            <pc:docMk/>
            <pc:sldMk cId="1760194216" sldId="391"/>
            <ac:picMk id="6" creationId="{6430F24F-F1F3-5F5C-11DD-1E7C759D3AF9}"/>
          </ac:picMkLst>
        </pc:picChg>
      </pc:sldChg>
      <pc:sldChg chg="ord">
        <pc:chgData name="Guest User" userId="" providerId="Windows Live" clId="Web-{70D99C5D-41A0-4EEB-ABE6-A6902BAD5B62}" dt="2022-11-21T12:46:03.305" v="524"/>
        <pc:sldMkLst>
          <pc:docMk/>
          <pc:sldMk cId="723801773" sldId="398"/>
        </pc:sldMkLst>
      </pc:sldChg>
      <pc:sldChg chg="delSp modSp ord modNotes">
        <pc:chgData name="Guest User" userId="" providerId="Windows Live" clId="Web-{70D99C5D-41A0-4EEB-ABE6-A6902BAD5B62}" dt="2022-11-21T13:35:09.183" v="2140"/>
        <pc:sldMkLst>
          <pc:docMk/>
          <pc:sldMk cId="3306981965" sldId="403"/>
        </pc:sldMkLst>
        <pc:picChg chg="mod">
          <ac:chgData name="Guest User" userId="" providerId="Windows Live" clId="Web-{70D99C5D-41A0-4EEB-ABE6-A6902BAD5B62}" dt="2022-11-21T12:48:41.045" v="525" actId="1076"/>
          <ac:picMkLst>
            <pc:docMk/>
            <pc:sldMk cId="3306981965" sldId="403"/>
            <ac:picMk id="1026" creationId="{053AE50B-A7E8-7ABC-8CDD-2DFB7EB78AF7}"/>
          </ac:picMkLst>
        </pc:picChg>
        <pc:picChg chg="mod">
          <ac:chgData name="Guest User" userId="" providerId="Windows Live" clId="Web-{70D99C5D-41A0-4EEB-ABE6-A6902BAD5B62}" dt="2022-11-21T12:48:46.889" v="526" actId="1076"/>
          <ac:picMkLst>
            <pc:docMk/>
            <pc:sldMk cId="3306981965" sldId="403"/>
            <ac:picMk id="1028" creationId="{6DB4265E-25C2-C9AA-9B6B-A6D3B262EA79}"/>
          </ac:picMkLst>
        </pc:picChg>
        <pc:picChg chg="mod">
          <ac:chgData name="Guest User" userId="" providerId="Windows Live" clId="Web-{70D99C5D-41A0-4EEB-ABE6-A6902BAD5B62}" dt="2022-11-21T12:48:51.264" v="527" actId="1076"/>
          <ac:picMkLst>
            <pc:docMk/>
            <pc:sldMk cId="3306981965" sldId="403"/>
            <ac:picMk id="1034" creationId="{EB77976E-C8C0-397E-C5E7-970CCCFCAC04}"/>
          </ac:picMkLst>
        </pc:picChg>
        <pc:picChg chg="mod">
          <ac:chgData name="Guest User" userId="" providerId="Windows Live" clId="Web-{70D99C5D-41A0-4EEB-ABE6-A6902BAD5B62}" dt="2022-11-21T12:49:09.687" v="531" actId="1076"/>
          <ac:picMkLst>
            <pc:docMk/>
            <pc:sldMk cId="3306981965" sldId="403"/>
            <ac:picMk id="1036" creationId="{B79B4504-5498-9AA9-68FF-24B61D9042F1}"/>
          </ac:picMkLst>
        </pc:picChg>
        <pc:picChg chg="del">
          <ac:chgData name="Guest User" userId="" providerId="Windows Live" clId="Web-{70D99C5D-41A0-4EEB-ABE6-A6902BAD5B62}" dt="2022-11-21T12:49:00.296" v="529"/>
          <ac:picMkLst>
            <pc:docMk/>
            <pc:sldMk cId="3306981965" sldId="403"/>
            <ac:picMk id="1038" creationId="{30698DB9-C8F1-4137-B86D-07C62C438ED0}"/>
          </ac:picMkLst>
        </pc:picChg>
        <pc:picChg chg="mod">
          <ac:chgData name="Guest User" userId="" providerId="Windows Live" clId="Web-{70D99C5D-41A0-4EEB-ABE6-A6902BAD5B62}" dt="2022-11-21T12:49:17.656" v="533" actId="1076"/>
          <ac:picMkLst>
            <pc:docMk/>
            <pc:sldMk cId="3306981965" sldId="403"/>
            <ac:picMk id="1040" creationId="{7EB04B04-8090-AE39-0DC1-2B0BE422A047}"/>
          </ac:picMkLst>
        </pc:picChg>
      </pc:sldChg>
      <pc:sldChg chg="modSp add del replId">
        <pc:chgData name="Guest User" userId="" providerId="Windows Live" clId="Web-{70D99C5D-41A0-4EEB-ABE6-A6902BAD5B62}" dt="2022-11-21T12:40:21.935" v="329"/>
        <pc:sldMkLst>
          <pc:docMk/>
          <pc:sldMk cId="145484852" sldId="417"/>
        </pc:sldMkLst>
        <pc:spChg chg="mod">
          <ac:chgData name="Guest User" userId="" providerId="Windows Live" clId="Web-{70D99C5D-41A0-4EEB-ABE6-A6902BAD5B62}" dt="2022-11-21T12:36:21.099" v="51" actId="20577"/>
          <ac:spMkLst>
            <pc:docMk/>
            <pc:sldMk cId="145484852" sldId="417"/>
            <ac:spMk id="5" creationId="{419498B2-7DFF-CA50-81CC-D70664B41047}"/>
          </ac:spMkLst>
        </pc:spChg>
      </pc:sldChg>
      <pc:sldChg chg="addSp delSp modSp add replId">
        <pc:chgData name="Guest User" userId="" providerId="Windows Live" clId="Web-{70D99C5D-41A0-4EEB-ABE6-A6902BAD5B62}" dt="2022-11-21T13:21:17.203" v="1684" actId="1076"/>
        <pc:sldMkLst>
          <pc:docMk/>
          <pc:sldMk cId="2269752881" sldId="419"/>
        </pc:sldMkLst>
        <pc:spChg chg="mod">
          <ac:chgData name="Guest User" userId="" providerId="Windows Live" clId="Web-{70D99C5D-41A0-4EEB-ABE6-A6902BAD5B62}" dt="2022-11-21T13:08:46.959" v="1499" actId="20577"/>
          <ac:spMkLst>
            <pc:docMk/>
            <pc:sldMk cId="2269752881" sldId="419"/>
            <ac:spMk id="5" creationId="{419498B2-7DFF-CA50-81CC-D70664B41047}"/>
          </ac:spMkLst>
        </pc:spChg>
        <pc:picChg chg="add del mod">
          <ac:chgData name="Guest User" userId="" providerId="Windows Live" clId="Web-{70D99C5D-41A0-4EEB-ABE6-A6902BAD5B62}" dt="2022-11-21T13:21:08.312" v="1680"/>
          <ac:picMkLst>
            <pc:docMk/>
            <pc:sldMk cId="2269752881" sldId="419"/>
            <ac:picMk id="3" creationId="{6D7251B5-18EC-C64E-216E-F23CC8383817}"/>
          </ac:picMkLst>
        </pc:picChg>
        <pc:picChg chg="add mod">
          <ac:chgData name="Guest User" userId="" providerId="Windows Live" clId="Web-{70D99C5D-41A0-4EEB-ABE6-A6902BAD5B62}" dt="2022-11-21T13:21:17.203" v="1684" actId="1076"/>
          <ac:picMkLst>
            <pc:docMk/>
            <pc:sldMk cId="2269752881" sldId="419"/>
            <ac:picMk id="4" creationId="{4CB3AE34-833E-9E7D-CCA0-C6E51E781350}"/>
          </ac:picMkLst>
        </pc:picChg>
      </pc:sldChg>
      <pc:sldChg chg="modSp add del replId">
        <pc:chgData name="Guest User" userId="" providerId="Windows Live" clId="Web-{70D99C5D-41A0-4EEB-ABE6-A6902BAD5B62}" dt="2022-11-21T13:08:12.708" v="1495"/>
        <pc:sldMkLst>
          <pc:docMk/>
          <pc:sldMk cId="1593219905" sldId="420"/>
        </pc:sldMkLst>
        <pc:spChg chg="mod">
          <ac:chgData name="Guest User" userId="" providerId="Windows Live" clId="Web-{70D99C5D-41A0-4EEB-ABE6-A6902BAD5B62}" dt="2022-11-21T12:26:06.766" v="44" actId="20577"/>
          <ac:spMkLst>
            <pc:docMk/>
            <pc:sldMk cId="1593219905" sldId="420"/>
            <ac:spMk id="5" creationId="{419498B2-7DFF-CA50-81CC-D70664B41047}"/>
          </ac:spMkLst>
        </pc:spChg>
      </pc:sldChg>
      <pc:sldChg chg="addSp modSp add replId">
        <pc:chgData name="Guest User" userId="" providerId="Windows Live" clId="Web-{70D99C5D-41A0-4EEB-ABE6-A6902BAD5B62}" dt="2022-11-21T13:16:37.006" v="1580" actId="14100"/>
        <pc:sldMkLst>
          <pc:docMk/>
          <pc:sldMk cId="3660595887" sldId="421"/>
        </pc:sldMkLst>
        <pc:spChg chg="mod">
          <ac:chgData name="Guest User" userId="" providerId="Windows Live" clId="Web-{70D99C5D-41A0-4EEB-ABE6-A6902BAD5B62}" dt="2022-11-21T12:38:29.822" v="124" actId="20577"/>
          <ac:spMkLst>
            <pc:docMk/>
            <pc:sldMk cId="3660595887" sldId="421"/>
            <ac:spMk id="5" creationId="{419498B2-7DFF-CA50-81CC-D70664B41047}"/>
          </ac:spMkLst>
        </pc:spChg>
        <pc:picChg chg="add mod">
          <ac:chgData name="Guest User" userId="" providerId="Windows Live" clId="Web-{70D99C5D-41A0-4EEB-ABE6-A6902BAD5B62}" dt="2022-11-21T13:16:37.006" v="1580" actId="14100"/>
          <ac:picMkLst>
            <pc:docMk/>
            <pc:sldMk cId="3660595887" sldId="421"/>
            <ac:picMk id="3" creationId="{777AEE29-C61C-0D57-325E-84564E620B9D}"/>
          </ac:picMkLst>
        </pc:picChg>
        <pc:picChg chg="add mod">
          <ac:chgData name="Guest User" userId="" providerId="Windows Live" clId="Web-{70D99C5D-41A0-4EEB-ABE6-A6902BAD5B62}" dt="2022-11-21T13:16:34.178" v="1579" actId="1076"/>
          <ac:picMkLst>
            <pc:docMk/>
            <pc:sldMk cId="3660595887" sldId="421"/>
            <ac:picMk id="4" creationId="{F415CD21-EA96-9EB3-9F56-3E758BE72187}"/>
          </ac:picMkLst>
        </pc:picChg>
      </pc:sldChg>
      <pc:sldChg chg="add del replId">
        <pc:chgData name="Guest User" userId="" providerId="Windows Live" clId="Web-{70D99C5D-41A0-4EEB-ABE6-A6902BAD5B62}" dt="2022-11-21T13:11:52.184" v="1523"/>
        <pc:sldMkLst>
          <pc:docMk/>
          <pc:sldMk cId="1437276164" sldId="422"/>
        </pc:sldMkLst>
      </pc:sldChg>
      <pc:sldChg chg="delSp modSp add replId">
        <pc:chgData name="Guest User" userId="" providerId="Windows Live" clId="Web-{70D99C5D-41A0-4EEB-ABE6-A6902BAD5B62}" dt="2022-11-21T12:55:30.261" v="909" actId="20577"/>
        <pc:sldMkLst>
          <pc:docMk/>
          <pc:sldMk cId="1327583474" sldId="423"/>
        </pc:sldMkLst>
        <pc:spChg chg="mod">
          <ac:chgData name="Guest User" userId="" providerId="Windows Live" clId="Web-{70D99C5D-41A0-4EEB-ABE6-A6902BAD5B62}" dt="2022-11-21T12:50:23.392" v="536" actId="20577"/>
          <ac:spMkLst>
            <pc:docMk/>
            <pc:sldMk cId="1327583474" sldId="423"/>
            <ac:spMk id="2" creationId="{8B45A479-79A6-EBD5-36C7-0A82C6B903BB}"/>
          </ac:spMkLst>
        </pc:spChg>
        <pc:spChg chg="mod">
          <ac:chgData name="Guest User" userId="" providerId="Windows Live" clId="Web-{70D99C5D-41A0-4EEB-ABE6-A6902BAD5B62}" dt="2022-11-21T12:55:30.261" v="909" actId="20577"/>
          <ac:spMkLst>
            <pc:docMk/>
            <pc:sldMk cId="1327583474" sldId="423"/>
            <ac:spMk id="3" creationId="{0631DBE1-7416-BBF7-DB5E-D30618E8C1F3}"/>
          </ac:spMkLst>
        </pc:spChg>
        <pc:picChg chg="del">
          <ac:chgData name="Guest User" userId="" providerId="Windows Live" clId="Web-{70D99C5D-41A0-4EEB-ABE6-A6902BAD5B62}" dt="2022-11-21T12:50:29.127" v="540"/>
          <ac:picMkLst>
            <pc:docMk/>
            <pc:sldMk cId="1327583474" sldId="423"/>
            <ac:picMk id="1026" creationId="{053AE50B-A7E8-7ABC-8CDD-2DFB7EB78AF7}"/>
          </ac:picMkLst>
        </pc:picChg>
        <pc:picChg chg="del">
          <ac:chgData name="Guest User" userId="" providerId="Windows Live" clId="Web-{70D99C5D-41A0-4EEB-ABE6-A6902BAD5B62}" dt="2022-11-21T12:50:29.924" v="541"/>
          <ac:picMkLst>
            <pc:docMk/>
            <pc:sldMk cId="1327583474" sldId="423"/>
            <ac:picMk id="1028" creationId="{6DB4265E-25C2-C9AA-9B6B-A6D3B262EA79}"/>
          </ac:picMkLst>
        </pc:picChg>
        <pc:picChg chg="del">
          <ac:chgData name="Guest User" userId="" providerId="Windows Live" clId="Web-{70D99C5D-41A0-4EEB-ABE6-A6902BAD5B62}" dt="2022-11-21T12:50:30.408" v="542"/>
          <ac:picMkLst>
            <pc:docMk/>
            <pc:sldMk cId="1327583474" sldId="423"/>
            <ac:picMk id="1034" creationId="{EB77976E-C8C0-397E-C5E7-970CCCFCAC04}"/>
          </ac:picMkLst>
        </pc:picChg>
        <pc:picChg chg="del">
          <ac:chgData name="Guest User" userId="" providerId="Windows Live" clId="Web-{70D99C5D-41A0-4EEB-ABE6-A6902BAD5B62}" dt="2022-11-21T12:50:31.142" v="543"/>
          <ac:picMkLst>
            <pc:docMk/>
            <pc:sldMk cId="1327583474" sldId="423"/>
            <ac:picMk id="1036" creationId="{B79B4504-5498-9AA9-68FF-24B61D9042F1}"/>
          </ac:picMkLst>
        </pc:picChg>
        <pc:picChg chg="del">
          <ac:chgData name="Guest User" userId="" providerId="Windows Live" clId="Web-{70D99C5D-41A0-4EEB-ABE6-A6902BAD5B62}" dt="2022-11-21T12:50:31.439" v="544"/>
          <ac:picMkLst>
            <pc:docMk/>
            <pc:sldMk cId="1327583474" sldId="423"/>
            <ac:picMk id="1040" creationId="{7EB04B04-8090-AE39-0DC1-2B0BE422A047}"/>
          </ac:picMkLst>
        </pc:picChg>
      </pc:sldChg>
      <pc:sldChg chg="addSp modSp add replId">
        <pc:chgData name="Guest User" userId="" providerId="Windows Live" clId="Web-{70D99C5D-41A0-4EEB-ABE6-A6902BAD5B62}" dt="2022-11-21T13:34:33.338" v="2068" actId="20577"/>
        <pc:sldMkLst>
          <pc:docMk/>
          <pc:sldMk cId="1209729422" sldId="424"/>
        </pc:sldMkLst>
        <pc:spChg chg="mod">
          <ac:chgData name="Guest User" userId="" providerId="Windows Live" clId="Web-{70D99C5D-41A0-4EEB-ABE6-A6902BAD5B62}" dt="2022-11-21T13:34:33.338" v="2068" actId="20577"/>
          <ac:spMkLst>
            <pc:docMk/>
            <pc:sldMk cId="1209729422" sldId="424"/>
            <ac:spMk id="5" creationId="{419498B2-7DFF-CA50-81CC-D70664B41047}"/>
          </ac:spMkLst>
        </pc:spChg>
        <pc:picChg chg="add mod">
          <ac:chgData name="Guest User" userId="" providerId="Windows Live" clId="Web-{70D99C5D-41A0-4EEB-ABE6-A6902BAD5B62}" dt="2022-11-21T13:18:59.479" v="1594" actId="1076"/>
          <ac:picMkLst>
            <pc:docMk/>
            <pc:sldMk cId="1209729422" sldId="424"/>
            <ac:picMk id="3" creationId="{76F8FF70-FEFE-94FE-43AD-C1690DB968DE}"/>
          </ac:picMkLst>
        </pc:picChg>
      </pc:sldChg>
      <pc:sldChg chg="addSp modSp add ord replId">
        <pc:chgData name="Guest User" userId="" providerId="Windows Live" clId="Web-{70D99C5D-41A0-4EEB-ABE6-A6902BAD5B62}" dt="2022-11-21T13:20:54.671" v="1679" actId="1076"/>
        <pc:sldMkLst>
          <pc:docMk/>
          <pc:sldMk cId="1334422289" sldId="425"/>
        </pc:sldMkLst>
        <pc:spChg chg="mod">
          <ac:chgData name="Guest User" userId="" providerId="Windows Live" clId="Web-{70D99C5D-41A0-4EEB-ABE6-A6902BAD5B62}" dt="2022-11-21T13:20:17.763" v="1675" actId="20577"/>
          <ac:spMkLst>
            <pc:docMk/>
            <pc:sldMk cId="1334422289" sldId="425"/>
            <ac:spMk id="5" creationId="{419498B2-7DFF-CA50-81CC-D70664B41047}"/>
          </ac:spMkLst>
        </pc:spChg>
        <pc:picChg chg="add mod">
          <ac:chgData name="Guest User" userId="" providerId="Windows Live" clId="Web-{70D99C5D-41A0-4EEB-ABE6-A6902BAD5B62}" dt="2022-11-21T13:20:54.671" v="1679" actId="1076"/>
          <ac:picMkLst>
            <pc:docMk/>
            <pc:sldMk cId="1334422289" sldId="425"/>
            <ac:picMk id="3" creationId="{93E0BFDC-9558-8D6F-C4CE-6C654D8CFAF8}"/>
          </ac:picMkLst>
        </pc:picChg>
      </pc:sldChg>
      <pc:sldChg chg="addSp modSp add ord replId">
        <pc:chgData name="Guest User" userId="" providerId="Windows Live" clId="Web-{70D99C5D-41A0-4EEB-ABE6-A6902BAD5B62}" dt="2022-11-21T13:18:19.400" v="1590" actId="1076"/>
        <pc:sldMkLst>
          <pc:docMk/>
          <pc:sldMk cId="4166431014" sldId="426"/>
        </pc:sldMkLst>
        <pc:spChg chg="mod">
          <ac:chgData name="Guest User" userId="" providerId="Windows Live" clId="Web-{70D99C5D-41A0-4EEB-ABE6-A6902BAD5B62}" dt="2022-11-21T13:17:58.962" v="1582" actId="20577"/>
          <ac:spMkLst>
            <pc:docMk/>
            <pc:sldMk cId="4166431014" sldId="426"/>
            <ac:spMk id="5" creationId="{419498B2-7DFF-CA50-81CC-D70664B41047}"/>
          </ac:spMkLst>
        </pc:spChg>
        <pc:picChg chg="add mod">
          <ac:chgData name="Guest User" userId="" providerId="Windows Live" clId="Web-{70D99C5D-41A0-4EEB-ABE6-A6902BAD5B62}" dt="2022-11-21T13:18:19.400" v="1590" actId="1076"/>
          <ac:picMkLst>
            <pc:docMk/>
            <pc:sldMk cId="4166431014" sldId="426"/>
            <ac:picMk id="3" creationId="{ED454402-78A7-27C6-4AAD-9189872AFFCF}"/>
          </ac:picMkLst>
        </pc:picChg>
      </pc:sldChg>
      <pc:sldChg chg="modSp add del replId">
        <pc:chgData name="Guest User" userId="" providerId="Windows Live" clId="Web-{70D99C5D-41A0-4EEB-ABE6-A6902BAD5B62}" dt="2022-11-21T13:07:26.425" v="1466"/>
        <pc:sldMkLst>
          <pc:docMk/>
          <pc:sldMk cId="1914454915" sldId="427"/>
        </pc:sldMkLst>
        <pc:spChg chg="mod">
          <ac:chgData name="Guest User" userId="" providerId="Windows Live" clId="Web-{70D99C5D-41A0-4EEB-ABE6-A6902BAD5B62}" dt="2022-11-21T13:07:23.457" v="1465" actId="20577"/>
          <ac:spMkLst>
            <pc:docMk/>
            <pc:sldMk cId="1914454915" sldId="427"/>
            <ac:spMk id="5" creationId="{419498B2-7DFF-CA50-81CC-D70664B41047}"/>
          </ac:spMkLst>
        </pc:spChg>
      </pc:sldChg>
      <pc:sldChg chg="modSp add ord replId">
        <pc:chgData name="Guest User" userId="" providerId="Windows Live" clId="Web-{70D99C5D-41A0-4EEB-ABE6-A6902BAD5B62}" dt="2022-11-21T13:12:24.498" v="1561" actId="20577"/>
        <pc:sldMkLst>
          <pc:docMk/>
          <pc:sldMk cId="2226974012" sldId="427"/>
        </pc:sldMkLst>
        <pc:spChg chg="mod">
          <ac:chgData name="Guest User" userId="" providerId="Windows Live" clId="Web-{70D99C5D-41A0-4EEB-ABE6-A6902BAD5B62}" dt="2022-11-21T13:12:18.419" v="1553" actId="20577"/>
          <ac:spMkLst>
            <pc:docMk/>
            <pc:sldMk cId="2226974012" sldId="427"/>
            <ac:spMk id="2" creationId="{BCEC0C2A-E58E-DFF9-CE08-E872212AE53E}"/>
          </ac:spMkLst>
        </pc:spChg>
        <pc:spChg chg="mod">
          <ac:chgData name="Guest User" userId="" providerId="Windows Live" clId="Web-{70D99C5D-41A0-4EEB-ABE6-A6902BAD5B62}" dt="2022-11-21T13:12:24.498" v="1561" actId="20577"/>
          <ac:spMkLst>
            <pc:docMk/>
            <pc:sldMk cId="2226974012" sldId="427"/>
            <ac:spMk id="5" creationId="{419498B2-7DFF-CA50-81CC-D70664B41047}"/>
          </ac:spMkLst>
        </pc:spChg>
      </pc:sldChg>
      <pc:sldChg chg="modSp new mod modClrScheme chgLayout">
        <pc:chgData name="Guest User" userId="" providerId="Windows Live" clId="Web-{70D99C5D-41A0-4EEB-ABE6-A6902BAD5B62}" dt="2022-11-21T13:22:38.346" v="1708" actId="20577"/>
        <pc:sldMkLst>
          <pc:docMk/>
          <pc:sldMk cId="1233981213" sldId="428"/>
        </pc:sldMkLst>
        <pc:spChg chg="mod ord">
          <ac:chgData name="Guest User" userId="" providerId="Windows Live" clId="Web-{70D99C5D-41A0-4EEB-ABE6-A6902BAD5B62}" dt="2022-11-21T13:22:38.346" v="1708" actId="20577"/>
          <ac:spMkLst>
            <pc:docMk/>
            <pc:sldMk cId="1233981213" sldId="428"/>
            <ac:spMk id="2" creationId="{90ADCBBE-D0E4-5E07-6AA7-EE8D680876F4}"/>
          </ac:spMkLst>
        </pc:spChg>
        <pc:spChg chg="mod ord">
          <ac:chgData name="Guest User" userId="" providerId="Windows Live" clId="Web-{70D99C5D-41A0-4EEB-ABE6-A6902BAD5B62}" dt="2022-11-21T13:22:29.658" v="1686"/>
          <ac:spMkLst>
            <pc:docMk/>
            <pc:sldMk cId="1233981213" sldId="428"/>
            <ac:spMk id="3" creationId="{B3C06B2D-EBA2-0CEE-0682-C21C25988859}"/>
          </ac:spMkLst>
        </pc:spChg>
      </pc:sldChg>
    </pc:docChg>
  </pc:docChgLst>
  <pc:docChgLst>
    <pc:chgData name="Gastbenutzer" providerId="Windows Live" clId="Web-{F62429FA-7AAC-49B9-ABC8-E0206AF038EB}"/>
    <pc:docChg chg="modSld">
      <pc:chgData name="Gastbenutzer" userId="" providerId="Windows Live" clId="Web-{F62429FA-7AAC-49B9-ABC8-E0206AF038EB}" dt="2022-11-24T15:46:28.052" v="1" actId="20577"/>
      <pc:docMkLst>
        <pc:docMk/>
      </pc:docMkLst>
      <pc:sldChg chg="modSp">
        <pc:chgData name="Gastbenutzer" userId="" providerId="Windows Live" clId="Web-{F62429FA-7AAC-49B9-ABC8-E0206AF038EB}" dt="2022-11-24T15:46:28.052" v="1" actId="20577"/>
        <pc:sldMkLst>
          <pc:docMk/>
          <pc:sldMk cId="4178040651" sldId="407"/>
        </pc:sldMkLst>
        <pc:graphicFrameChg chg="modGraphic">
          <ac:chgData name="Gastbenutzer" userId="" providerId="Windows Live" clId="Web-{F62429FA-7AAC-49B9-ABC8-E0206AF038EB}" dt="2022-11-24T15:46:28.052" v="1" actId="20577"/>
          <ac:graphicFrameMkLst>
            <pc:docMk/>
            <pc:sldMk cId="4178040651" sldId="407"/>
            <ac:graphicFrameMk id="4" creationId="{DA2EACCD-E375-A362-7D72-48F8F39B4D63}"/>
          </ac:graphicFrameMkLst>
        </pc:graphicFrameChg>
      </pc:sldChg>
    </pc:docChg>
  </pc:docChgLst>
  <pc:docChgLst>
    <pc:chgData name="Gina Weber" userId="66d08d52aca05a14" providerId="LiveId" clId="{85CB45B6-F4CF-406C-AC2B-D3109EFA0BB4}"/>
    <pc:docChg chg="undo custSel addSld delSld modSld sldOrd">
      <pc:chgData name="Gina Weber" userId="66d08d52aca05a14" providerId="LiveId" clId="{85CB45B6-F4CF-406C-AC2B-D3109EFA0BB4}" dt="2022-11-24T09:45:35.699" v="205" actId="729"/>
      <pc:docMkLst>
        <pc:docMk/>
      </pc:docMkLst>
      <pc:sldChg chg="modAnim">
        <pc:chgData name="Gina Weber" userId="66d08d52aca05a14" providerId="LiveId" clId="{85CB45B6-F4CF-406C-AC2B-D3109EFA0BB4}" dt="2022-11-24T09:43:33.427" v="201"/>
        <pc:sldMkLst>
          <pc:docMk/>
          <pc:sldMk cId="2639308920" sldId="258"/>
        </pc:sldMkLst>
      </pc:sldChg>
      <pc:sldChg chg="mod modShow">
        <pc:chgData name="Gina Weber" userId="66d08d52aca05a14" providerId="LiveId" clId="{85CB45B6-F4CF-406C-AC2B-D3109EFA0BB4}" dt="2022-11-24T09:45:01.095" v="203" actId="729"/>
        <pc:sldMkLst>
          <pc:docMk/>
          <pc:sldMk cId="0" sldId="354"/>
        </pc:sldMkLst>
      </pc:sldChg>
      <pc:sldChg chg="mod modShow">
        <pc:chgData name="Gina Weber" userId="66d08d52aca05a14" providerId="LiveId" clId="{85CB45B6-F4CF-406C-AC2B-D3109EFA0BB4}" dt="2022-11-24T09:45:17.254" v="204" actId="729"/>
        <pc:sldMkLst>
          <pc:docMk/>
          <pc:sldMk cId="0" sldId="356"/>
        </pc:sldMkLst>
      </pc:sldChg>
      <pc:sldChg chg="mod modShow">
        <pc:chgData name="Gina Weber" userId="66d08d52aca05a14" providerId="LiveId" clId="{85CB45B6-F4CF-406C-AC2B-D3109EFA0BB4}" dt="2022-11-24T09:45:35.699" v="205" actId="729"/>
        <pc:sldMkLst>
          <pc:docMk/>
          <pc:sldMk cId="0" sldId="388"/>
        </pc:sldMkLst>
      </pc:sldChg>
      <pc:sldChg chg="modSp">
        <pc:chgData name="Gina Weber" userId="66d08d52aca05a14" providerId="LiveId" clId="{85CB45B6-F4CF-406C-AC2B-D3109EFA0BB4}" dt="2022-11-21T14:14:58.616" v="102" actId="20577"/>
        <pc:sldMkLst>
          <pc:docMk/>
          <pc:sldMk cId="3934506670" sldId="393"/>
        </pc:sldMkLst>
        <pc:graphicFrameChg chg="mod">
          <ac:chgData name="Gina Weber" userId="66d08d52aca05a14" providerId="LiveId" clId="{85CB45B6-F4CF-406C-AC2B-D3109EFA0BB4}" dt="2022-11-21T14:14:58.616" v="102" actId="20577"/>
          <ac:graphicFrameMkLst>
            <pc:docMk/>
            <pc:sldMk cId="3934506670" sldId="393"/>
            <ac:graphicFrameMk id="12" creationId="{0DBA6449-A253-2C69-207B-B25D871504C0}"/>
          </ac:graphicFrameMkLst>
        </pc:graphicFrameChg>
      </pc:sldChg>
      <pc:sldChg chg="modSp mod">
        <pc:chgData name="Gina Weber" userId="66d08d52aca05a14" providerId="LiveId" clId="{85CB45B6-F4CF-406C-AC2B-D3109EFA0BB4}" dt="2022-11-22T11:04:26.482" v="117" actId="14100"/>
        <pc:sldMkLst>
          <pc:docMk/>
          <pc:sldMk cId="564716770" sldId="413"/>
        </pc:sldMkLst>
        <pc:picChg chg="mod modCrop">
          <ac:chgData name="Gina Weber" userId="66d08d52aca05a14" providerId="LiveId" clId="{85CB45B6-F4CF-406C-AC2B-D3109EFA0BB4}" dt="2022-11-22T11:04:26.482" v="117" actId="14100"/>
          <ac:picMkLst>
            <pc:docMk/>
            <pc:sldMk cId="564716770" sldId="413"/>
            <ac:picMk id="2" creationId="{F63B73B0-9692-E9CB-2558-D61FC29C1B14}"/>
          </ac:picMkLst>
        </pc:picChg>
      </pc:sldChg>
      <pc:sldChg chg="modSp del mod modTransition">
        <pc:chgData name="Gina Weber" userId="66d08d52aca05a14" providerId="LiveId" clId="{85CB45B6-F4CF-406C-AC2B-D3109EFA0BB4}" dt="2022-11-22T11:10:41.599" v="156" actId="47"/>
        <pc:sldMkLst>
          <pc:docMk/>
          <pc:sldMk cId="3868706563" sldId="414"/>
        </pc:sldMkLst>
        <pc:picChg chg="mod">
          <ac:chgData name="Gina Weber" userId="66d08d52aca05a14" providerId="LiveId" clId="{85CB45B6-F4CF-406C-AC2B-D3109EFA0BB4}" dt="2022-11-22T11:03:04.876" v="107" actId="1076"/>
          <ac:picMkLst>
            <pc:docMk/>
            <pc:sldMk cId="3868706563" sldId="414"/>
            <ac:picMk id="2" creationId="{4816EB1D-A6E7-45B6-671C-AECC40526D19}"/>
          </ac:picMkLst>
        </pc:picChg>
      </pc:sldChg>
      <pc:sldChg chg="del">
        <pc:chgData name="Gina Weber" userId="66d08d52aca05a14" providerId="LiveId" clId="{85CB45B6-F4CF-406C-AC2B-D3109EFA0BB4}" dt="2022-11-22T11:10:43.326" v="157" actId="47"/>
        <pc:sldMkLst>
          <pc:docMk/>
          <pc:sldMk cId="926281983" sldId="415"/>
        </pc:sldMkLst>
      </pc:sldChg>
      <pc:sldChg chg="del">
        <pc:chgData name="Gina Weber" userId="66d08d52aca05a14" providerId="LiveId" clId="{85CB45B6-F4CF-406C-AC2B-D3109EFA0BB4}" dt="2022-11-22T11:10:46.286" v="158" actId="47"/>
        <pc:sldMkLst>
          <pc:docMk/>
          <pc:sldMk cId="1380522322" sldId="416"/>
        </pc:sldMkLst>
      </pc:sldChg>
      <pc:sldChg chg="mod modShow">
        <pc:chgData name="Gina Weber" userId="66d08d52aca05a14" providerId="LiveId" clId="{85CB45B6-F4CF-406C-AC2B-D3109EFA0BB4}" dt="2022-11-24T08:58:39.241" v="193" actId="729"/>
        <pc:sldMkLst>
          <pc:docMk/>
          <pc:sldMk cId="3660595887" sldId="421"/>
        </pc:sldMkLst>
      </pc:sldChg>
      <pc:sldChg chg="modSp mod">
        <pc:chgData name="Gina Weber" userId="66d08d52aca05a14" providerId="LiveId" clId="{85CB45B6-F4CF-406C-AC2B-D3109EFA0BB4}" dt="2022-11-24T08:52:49.059" v="192" actId="20577"/>
        <pc:sldMkLst>
          <pc:docMk/>
          <pc:sldMk cId="1327583474" sldId="423"/>
        </pc:sldMkLst>
        <pc:spChg chg="mod">
          <ac:chgData name="Gina Weber" userId="66d08d52aca05a14" providerId="LiveId" clId="{85CB45B6-F4CF-406C-AC2B-D3109EFA0BB4}" dt="2022-11-24T08:52:49.059" v="192" actId="20577"/>
          <ac:spMkLst>
            <pc:docMk/>
            <pc:sldMk cId="1327583474" sldId="423"/>
            <ac:spMk id="3" creationId="{0631DBE1-7416-BBF7-DB5E-D30618E8C1F3}"/>
          </ac:spMkLst>
        </pc:spChg>
      </pc:sldChg>
      <pc:sldChg chg="addSp delSp modSp mod">
        <pc:chgData name="Gina Weber" userId="66d08d52aca05a14" providerId="LiveId" clId="{85CB45B6-F4CF-406C-AC2B-D3109EFA0BB4}" dt="2022-11-24T09:04:27.814" v="200" actId="478"/>
        <pc:sldMkLst>
          <pc:docMk/>
          <pc:sldMk cId="1334422289" sldId="425"/>
        </pc:sldMkLst>
        <pc:spChg chg="add del mod">
          <ac:chgData name="Gina Weber" userId="66d08d52aca05a14" providerId="LiveId" clId="{85CB45B6-F4CF-406C-AC2B-D3109EFA0BB4}" dt="2022-11-24T09:04:17.206" v="198" actId="478"/>
          <ac:spMkLst>
            <pc:docMk/>
            <pc:sldMk cId="1334422289" sldId="425"/>
            <ac:spMk id="7" creationId="{B5F3B6D2-9C4E-7328-0567-D371956184B8}"/>
          </ac:spMkLst>
        </pc:spChg>
        <pc:spChg chg="add del mod">
          <ac:chgData name="Gina Weber" userId="66d08d52aca05a14" providerId="LiveId" clId="{85CB45B6-F4CF-406C-AC2B-D3109EFA0BB4}" dt="2022-11-24T09:04:27.814" v="200" actId="478"/>
          <ac:spMkLst>
            <pc:docMk/>
            <pc:sldMk cId="1334422289" sldId="425"/>
            <ac:spMk id="8" creationId="{CE5A033E-CD4B-F315-A65B-429C92A3D107}"/>
          </ac:spMkLst>
        </pc:spChg>
        <pc:picChg chg="add mod">
          <ac:chgData name="Gina Weber" userId="66d08d52aca05a14" providerId="LiveId" clId="{85CB45B6-F4CF-406C-AC2B-D3109EFA0BB4}" dt="2022-11-24T08:59:31.075" v="195" actId="1076"/>
          <ac:picMkLst>
            <pc:docMk/>
            <pc:sldMk cId="1334422289" sldId="425"/>
            <ac:picMk id="6" creationId="{59A5DDCB-B819-525A-B0A2-1B625C9F11C7}"/>
          </ac:picMkLst>
        </pc:picChg>
      </pc:sldChg>
      <pc:sldChg chg="addSp delSp modSp new mod modClrScheme chgLayout">
        <pc:chgData name="Gina Weber" userId="66d08d52aca05a14" providerId="LiveId" clId="{85CB45B6-F4CF-406C-AC2B-D3109EFA0BB4}" dt="2022-11-21T14:10:52.212" v="64" actId="700"/>
        <pc:sldMkLst>
          <pc:docMk/>
          <pc:sldMk cId="3014751702" sldId="431"/>
        </pc:sldMkLst>
        <pc:spChg chg="mod ord">
          <ac:chgData name="Gina Weber" userId="66d08d52aca05a14" providerId="LiveId" clId="{85CB45B6-F4CF-406C-AC2B-D3109EFA0BB4}" dt="2022-11-21T14:10:52.212" v="64" actId="700"/>
          <ac:spMkLst>
            <pc:docMk/>
            <pc:sldMk cId="3014751702" sldId="431"/>
            <ac:spMk id="2" creationId="{9A420F45-4155-E89F-C730-267CD4A383A9}"/>
          </ac:spMkLst>
        </pc:spChg>
        <pc:spChg chg="del mod ord">
          <ac:chgData name="Gina Weber" userId="66d08d52aca05a14" providerId="LiveId" clId="{85CB45B6-F4CF-406C-AC2B-D3109EFA0BB4}" dt="2022-11-21T14:10:52.212" v="64" actId="700"/>
          <ac:spMkLst>
            <pc:docMk/>
            <pc:sldMk cId="3014751702" sldId="431"/>
            <ac:spMk id="3" creationId="{465B6183-8BF9-756B-95FF-0AE17457ED36}"/>
          </ac:spMkLst>
        </pc:spChg>
        <pc:spChg chg="add mod ord">
          <ac:chgData name="Gina Weber" userId="66d08d52aca05a14" providerId="LiveId" clId="{85CB45B6-F4CF-406C-AC2B-D3109EFA0BB4}" dt="2022-11-21T14:10:52.212" v="64" actId="700"/>
          <ac:spMkLst>
            <pc:docMk/>
            <pc:sldMk cId="3014751702" sldId="431"/>
            <ac:spMk id="4" creationId="{5FD0C8D8-B8F9-11F5-63BC-113028C08CC5}"/>
          </ac:spMkLst>
        </pc:spChg>
      </pc:sldChg>
      <pc:sldChg chg="addSp delSp modSp new mod modClrScheme delAnim modAnim chgLayout">
        <pc:chgData name="Gina Weber" userId="66d08d52aca05a14" providerId="LiveId" clId="{85CB45B6-F4CF-406C-AC2B-D3109EFA0BB4}" dt="2022-11-22T11:17:46.644" v="189"/>
        <pc:sldMkLst>
          <pc:docMk/>
          <pc:sldMk cId="1947562751" sldId="432"/>
        </pc:sldMkLst>
        <pc:spChg chg="del">
          <ac:chgData name="Gina Weber" userId="66d08d52aca05a14" providerId="LiveId" clId="{85CB45B6-F4CF-406C-AC2B-D3109EFA0BB4}" dt="2022-11-21T14:11:04.748" v="66" actId="700"/>
          <ac:spMkLst>
            <pc:docMk/>
            <pc:sldMk cId="1947562751" sldId="432"/>
            <ac:spMk id="2" creationId="{DDC93CFE-99D2-2DA7-C7CB-7E4522125AEF}"/>
          </ac:spMkLst>
        </pc:spChg>
        <pc:spChg chg="del">
          <ac:chgData name="Gina Weber" userId="66d08d52aca05a14" providerId="LiveId" clId="{85CB45B6-F4CF-406C-AC2B-D3109EFA0BB4}" dt="2022-11-21T14:11:04.748" v="66" actId="700"/>
          <ac:spMkLst>
            <pc:docMk/>
            <pc:sldMk cId="1947562751" sldId="432"/>
            <ac:spMk id="3" creationId="{5611FC54-AF10-FB8D-E9EB-D6CDA215BFF6}"/>
          </ac:spMkLst>
        </pc:spChg>
        <pc:picChg chg="add mod">
          <ac:chgData name="Gina Weber" userId="66d08d52aca05a14" providerId="LiveId" clId="{85CB45B6-F4CF-406C-AC2B-D3109EFA0BB4}" dt="2022-11-22T11:17:39.327" v="188"/>
          <ac:picMkLst>
            <pc:docMk/>
            <pc:sldMk cId="1947562751" sldId="432"/>
            <ac:picMk id="2" creationId="{55A99DBF-7FAE-969D-E4A0-58657EA9B68F}"/>
          </ac:picMkLst>
        </pc:picChg>
        <pc:picChg chg="add del mod">
          <ac:chgData name="Gina Weber" userId="66d08d52aca05a14" providerId="LiveId" clId="{85CB45B6-F4CF-406C-AC2B-D3109EFA0BB4}" dt="2022-11-22T11:17:20.961" v="187" actId="478"/>
          <ac:picMkLst>
            <pc:docMk/>
            <pc:sldMk cId="1947562751" sldId="432"/>
            <ac:picMk id="4" creationId="{70DBCEDF-444A-E04E-F33E-AF0322C02CA0}"/>
          </ac:picMkLst>
        </pc:picChg>
      </pc:sldChg>
      <pc:sldChg chg="addSp delSp modSp add mod modTransition modAnim">
        <pc:chgData name="Gina Weber" userId="66d08d52aca05a14" providerId="LiveId" clId="{85CB45B6-F4CF-406C-AC2B-D3109EFA0BB4}" dt="2022-11-22T11:15:49.161" v="182" actId="207"/>
        <pc:sldMkLst>
          <pc:docMk/>
          <pc:sldMk cId="675810704" sldId="437"/>
        </pc:sldMkLst>
        <pc:spChg chg="add mod">
          <ac:chgData name="Gina Weber" userId="66d08d52aca05a14" providerId="LiveId" clId="{85CB45B6-F4CF-406C-AC2B-D3109EFA0BB4}" dt="2022-11-22T11:15:39.037" v="181" actId="207"/>
          <ac:spMkLst>
            <pc:docMk/>
            <pc:sldMk cId="675810704" sldId="437"/>
            <ac:spMk id="3" creationId="{1682E6A7-E9B5-0DE0-3B79-B1487F8AB7F7}"/>
          </ac:spMkLst>
        </pc:spChg>
        <pc:spChg chg="add mod">
          <ac:chgData name="Gina Weber" userId="66d08d52aca05a14" providerId="LiveId" clId="{85CB45B6-F4CF-406C-AC2B-D3109EFA0BB4}" dt="2022-11-22T11:15:49.161" v="182" actId="207"/>
          <ac:spMkLst>
            <pc:docMk/>
            <pc:sldMk cId="675810704" sldId="437"/>
            <ac:spMk id="4" creationId="{7F0D29D4-6231-13F9-8211-AC17EFE8249B}"/>
          </ac:spMkLst>
        </pc:spChg>
        <pc:picChg chg="add del mod">
          <ac:chgData name="Gina Weber" userId="66d08d52aca05a14" providerId="LiveId" clId="{85CB45B6-F4CF-406C-AC2B-D3109EFA0BB4}" dt="2022-11-22T11:08:31.909" v="141" actId="478"/>
          <ac:picMkLst>
            <pc:docMk/>
            <pc:sldMk cId="675810704" sldId="437"/>
            <ac:picMk id="6" creationId="{FBDE97AD-1744-4E7B-AF01-C3BEA3EAF5DD}"/>
          </ac:picMkLst>
        </pc:picChg>
      </pc:sldChg>
      <pc:sldChg chg="add del">
        <pc:chgData name="Gina Weber" userId="66d08d52aca05a14" providerId="LiveId" clId="{85CB45B6-F4CF-406C-AC2B-D3109EFA0BB4}" dt="2022-11-22T11:04:34.044" v="118" actId="47"/>
        <pc:sldMkLst>
          <pc:docMk/>
          <pc:sldMk cId="1025380066" sldId="437"/>
        </pc:sldMkLst>
      </pc:sldChg>
      <pc:sldChg chg="modSp add mod modTransition">
        <pc:chgData name="Gina Weber" userId="66d08d52aca05a14" providerId="LiveId" clId="{85CB45B6-F4CF-406C-AC2B-D3109EFA0BB4}" dt="2022-11-22T11:16:21.359" v="185" actId="207"/>
        <pc:sldMkLst>
          <pc:docMk/>
          <pc:sldMk cId="1470628113" sldId="438"/>
        </pc:sldMkLst>
        <pc:spChg chg="mod">
          <ac:chgData name="Gina Weber" userId="66d08d52aca05a14" providerId="LiveId" clId="{85CB45B6-F4CF-406C-AC2B-D3109EFA0BB4}" dt="2022-11-22T11:15:59.678" v="183" actId="207"/>
          <ac:spMkLst>
            <pc:docMk/>
            <pc:sldMk cId="1470628113" sldId="438"/>
            <ac:spMk id="3" creationId="{1682E6A7-E9B5-0DE0-3B79-B1487F8AB7F7}"/>
          </ac:spMkLst>
        </pc:spChg>
        <pc:spChg chg="mod">
          <ac:chgData name="Gina Weber" userId="66d08d52aca05a14" providerId="LiveId" clId="{85CB45B6-F4CF-406C-AC2B-D3109EFA0BB4}" dt="2022-11-22T11:16:21.359" v="185" actId="207"/>
          <ac:spMkLst>
            <pc:docMk/>
            <pc:sldMk cId="1470628113" sldId="438"/>
            <ac:spMk id="4" creationId="{7F0D29D4-6231-13F9-8211-AC17EFE8249B}"/>
          </ac:spMkLst>
        </pc:spChg>
      </pc:sldChg>
      <pc:sldChg chg="delSp modSp add mod modTransition">
        <pc:chgData name="Gina Weber" userId="66d08d52aca05a14" providerId="LiveId" clId="{85CB45B6-F4CF-406C-AC2B-D3109EFA0BB4}" dt="2022-11-22T11:16:35.302" v="186" actId="207"/>
        <pc:sldMkLst>
          <pc:docMk/>
          <pc:sldMk cId="1975071642" sldId="439"/>
        </pc:sldMkLst>
        <pc:spChg chg="mod">
          <ac:chgData name="Gina Weber" userId="66d08d52aca05a14" providerId="LiveId" clId="{85CB45B6-F4CF-406C-AC2B-D3109EFA0BB4}" dt="2022-11-22T11:16:35.302" v="186" actId="207"/>
          <ac:spMkLst>
            <pc:docMk/>
            <pc:sldMk cId="1975071642" sldId="439"/>
            <ac:spMk id="3" creationId="{1682E6A7-E9B5-0DE0-3B79-B1487F8AB7F7}"/>
          </ac:spMkLst>
        </pc:spChg>
        <pc:spChg chg="del">
          <ac:chgData name="Gina Weber" userId="66d08d52aca05a14" providerId="LiveId" clId="{85CB45B6-F4CF-406C-AC2B-D3109EFA0BB4}" dt="2022-11-22T11:10:28.767" v="153" actId="478"/>
          <ac:spMkLst>
            <pc:docMk/>
            <pc:sldMk cId="1975071642" sldId="439"/>
            <ac:spMk id="4" creationId="{7F0D29D4-6231-13F9-8211-AC17EFE8249B}"/>
          </ac:spMkLst>
        </pc:spChg>
      </pc:sldChg>
      <pc:sldChg chg="addSp modSp modAnim">
        <pc:chgData name="Gina Weber" userId="66d08d52aca05a14" providerId="LiveId" clId="{85CB45B6-F4CF-406C-AC2B-D3109EFA0BB4}" dt="2022-11-23T09:41:41.048" v="191"/>
        <pc:sldMkLst>
          <pc:docMk/>
          <pc:sldMk cId="1929456647" sldId="440"/>
        </pc:sldMkLst>
        <pc:picChg chg="add mod">
          <ac:chgData name="Gina Weber" userId="66d08d52aca05a14" providerId="LiveId" clId="{85CB45B6-F4CF-406C-AC2B-D3109EFA0BB4}" dt="2022-11-23T09:41:31.100" v="190"/>
          <ac:picMkLst>
            <pc:docMk/>
            <pc:sldMk cId="1929456647" sldId="440"/>
            <ac:picMk id="2" creationId="{A86E4D6D-C5AA-B4AC-9A61-77F37103D541}"/>
          </ac:picMkLst>
        </pc:picChg>
      </pc:sldChg>
      <pc:sldChg chg="add del mod ord modShow">
        <pc:chgData name="Gina Weber" userId="66d08d52aca05a14" providerId="LiveId" clId="{85CB45B6-F4CF-406C-AC2B-D3109EFA0BB4}" dt="2022-11-22T11:13:00.490" v="177" actId="47"/>
        <pc:sldMkLst>
          <pc:docMk/>
          <pc:sldMk cId="2677979770" sldId="440"/>
        </pc:sldMkLst>
      </pc:sldChg>
    </pc:docChg>
  </pc:docChgLst>
  <pc:docChgLst>
    <pc:chgData name="Gastbenutzer" providerId="Windows Live" clId="Web-{5E5D58AD-7A92-4252-8FFD-CFEB26E3C2ED}"/>
    <pc:docChg chg="modSld">
      <pc:chgData name="Gastbenutzer" userId="" providerId="Windows Live" clId="Web-{5E5D58AD-7A92-4252-8FFD-CFEB26E3C2ED}" dt="2022-11-24T16:00:43.036" v="91" actId="20577"/>
      <pc:docMkLst>
        <pc:docMk/>
      </pc:docMkLst>
      <pc:sldChg chg="modSp">
        <pc:chgData name="Gastbenutzer" userId="" providerId="Windows Live" clId="Web-{5E5D58AD-7A92-4252-8FFD-CFEB26E3C2ED}" dt="2022-11-24T16:00:43.036" v="91" actId="20577"/>
        <pc:sldMkLst>
          <pc:docMk/>
          <pc:sldMk cId="4178040651" sldId="407"/>
        </pc:sldMkLst>
        <pc:graphicFrameChg chg="mod modGraphic">
          <ac:chgData name="Gastbenutzer" userId="" providerId="Windows Live" clId="Web-{5E5D58AD-7A92-4252-8FFD-CFEB26E3C2ED}" dt="2022-11-24T16:00:43.036" v="91" actId="20577"/>
          <ac:graphicFrameMkLst>
            <pc:docMk/>
            <pc:sldMk cId="4178040651" sldId="407"/>
            <ac:graphicFrameMk id="4" creationId="{DA2EACCD-E375-A362-7D72-48F8F39B4D63}"/>
          </ac:graphicFrameMkLst>
        </pc:graphicFrameChg>
      </pc:sldChg>
    </pc:docChg>
  </pc:docChgLst>
  <pc:docChgLst>
    <pc:chgData name="Guest User" providerId="Windows Live" clId="Web-{516ED9CF-4AEF-48E3-9AB2-F98508109574}"/>
    <pc:docChg chg="addSld modSld sldOrd">
      <pc:chgData name="Guest User" userId="" providerId="Windows Live" clId="Web-{516ED9CF-4AEF-48E3-9AB2-F98508109574}" dt="2022-11-23T09:38:52.875" v="2"/>
      <pc:docMkLst>
        <pc:docMk/>
      </pc:docMkLst>
      <pc:sldChg chg="delSp new mod ord modClrScheme chgLayout">
        <pc:chgData name="Guest User" userId="" providerId="Windows Live" clId="Web-{516ED9CF-4AEF-48E3-9AB2-F98508109574}" dt="2022-11-23T09:38:52.875" v="2"/>
        <pc:sldMkLst>
          <pc:docMk/>
          <pc:sldMk cId="1929456647" sldId="440"/>
        </pc:sldMkLst>
        <pc:spChg chg="del">
          <ac:chgData name="Guest User" userId="" providerId="Windows Live" clId="Web-{516ED9CF-4AEF-48E3-9AB2-F98508109574}" dt="2022-11-23T09:38:52.875" v="2"/>
          <ac:spMkLst>
            <pc:docMk/>
            <pc:sldMk cId="1929456647" sldId="440"/>
            <ac:spMk id="2" creationId="{2FAEFE89-281F-4EAE-6BB2-3A6DE3CACA4B}"/>
          </ac:spMkLst>
        </pc:spChg>
        <pc:spChg chg="del">
          <ac:chgData name="Guest User" userId="" providerId="Windows Live" clId="Web-{516ED9CF-4AEF-48E3-9AB2-F98508109574}" dt="2022-11-23T09:38:52.875" v="2"/>
          <ac:spMkLst>
            <pc:docMk/>
            <pc:sldMk cId="1929456647" sldId="440"/>
            <ac:spMk id="3" creationId="{2A94DA93-8B36-ADC6-6C6A-800F4C1F1FF3}"/>
          </ac:spMkLst>
        </pc:spChg>
      </pc:sldChg>
    </pc:docChg>
  </pc:docChgLst>
  <pc:docChgLst>
    <pc:chgData name="Kuo Yuxuan" userId="c2cf74182fa08698" providerId="Windows Live" clId="Web-{64BBAEF2-A70F-483D-9ABC-E70AC36B5EE4}"/>
    <pc:docChg chg="modSld">
      <pc:chgData name="Kuo Yuxuan" userId="c2cf74182fa08698" providerId="Windows Live" clId="Web-{64BBAEF2-A70F-483D-9ABC-E70AC36B5EE4}" dt="2022-11-21T17:26:31.404" v="7" actId="1076"/>
      <pc:docMkLst>
        <pc:docMk/>
      </pc:docMkLst>
      <pc:sldChg chg="delSp modSp">
        <pc:chgData name="Kuo Yuxuan" userId="c2cf74182fa08698" providerId="Windows Live" clId="Web-{64BBAEF2-A70F-483D-9ABC-E70AC36B5EE4}" dt="2022-11-21T17:26:31.404" v="7" actId="1076"/>
        <pc:sldMkLst>
          <pc:docMk/>
          <pc:sldMk cId="1892800629" sldId="399"/>
        </pc:sldMkLst>
        <pc:graphicFrameChg chg="mod">
          <ac:chgData name="Kuo Yuxuan" userId="c2cf74182fa08698" providerId="Windows Live" clId="Web-{64BBAEF2-A70F-483D-9ABC-E70AC36B5EE4}" dt="2022-11-21T17:26:31.404" v="7" actId="1076"/>
          <ac:graphicFrameMkLst>
            <pc:docMk/>
            <pc:sldMk cId="1892800629" sldId="399"/>
            <ac:graphicFrameMk id="3" creationId="{B00C70A5-A6B7-86FF-6000-661C12D9B3C2}"/>
          </ac:graphicFrameMkLst>
        </pc:graphicFrameChg>
        <pc:picChg chg="del">
          <ac:chgData name="Kuo Yuxuan" userId="c2cf74182fa08698" providerId="Windows Live" clId="Web-{64BBAEF2-A70F-483D-9ABC-E70AC36B5EE4}" dt="2022-11-21T17:26:03.466" v="0"/>
          <ac:picMkLst>
            <pc:docMk/>
            <pc:sldMk cId="1892800629" sldId="399"/>
            <ac:picMk id="1026" creationId="{96D0FB74-B795-BCB1-7414-DA41E32C3241}"/>
          </ac:picMkLst>
        </pc:picChg>
        <pc:picChg chg="mod">
          <ac:chgData name="Kuo Yuxuan" userId="c2cf74182fa08698" providerId="Windows Live" clId="Web-{64BBAEF2-A70F-483D-9ABC-E70AC36B5EE4}" dt="2022-11-21T17:26:22.201" v="1" actId="1076"/>
          <ac:picMkLst>
            <pc:docMk/>
            <pc:sldMk cId="1892800629" sldId="399"/>
            <ac:picMk id="1028" creationId="{2942A16A-E273-C242-1C0B-B1DCBBFD131C}"/>
          </ac:picMkLst>
        </pc:picChg>
        <pc:picChg chg="mod">
          <ac:chgData name="Kuo Yuxuan" userId="c2cf74182fa08698" providerId="Windows Live" clId="Web-{64BBAEF2-A70F-483D-9ABC-E70AC36B5EE4}" dt="2022-11-21T17:26:22.216" v="2" actId="1076"/>
          <ac:picMkLst>
            <pc:docMk/>
            <pc:sldMk cId="1892800629" sldId="399"/>
            <ac:picMk id="1032" creationId="{25736347-4BD6-BAE8-A5E2-B16BECAB921F}"/>
          </ac:picMkLst>
        </pc:picChg>
        <pc:picChg chg="mod">
          <ac:chgData name="Kuo Yuxuan" userId="c2cf74182fa08698" providerId="Windows Live" clId="Web-{64BBAEF2-A70F-483D-9ABC-E70AC36B5EE4}" dt="2022-11-21T17:26:22.234" v="3" actId="1076"/>
          <ac:picMkLst>
            <pc:docMk/>
            <pc:sldMk cId="1892800629" sldId="399"/>
            <ac:picMk id="1034" creationId="{C9EF9DDC-EFAA-E8FF-4F6B-3C0945361F29}"/>
          </ac:picMkLst>
        </pc:picChg>
        <pc:picChg chg="mod">
          <ac:chgData name="Kuo Yuxuan" userId="c2cf74182fa08698" providerId="Windows Live" clId="Web-{64BBAEF2-A70F-483D-9ABC-E70AC36B5EE4}" dt="2022-11-21T17:26:22.248" v="4" actId="1076"/>
          <ac:picMkLst>
            <pc:docMk/>
            <pc:sldMk cId="1892800629" sldId="399"/>
            <ac:picMk id="1038" creationId="{239A1B4B-6EC3-4C66-55F2-2B5AB0E4B055}"/>
          </ac:picMkLst>
        </pc:picChg>
        <pc:picChg chg="mod">
          <ac:chgData name="Kuo Yuxuan" userId="c2cf74182fa08698" providerId="Windows Live" clId="Web-{64BBAEF2-A70F-483D-9ABC-E70AC36B5EE4}" dt="2022-11-21T17:26:28.014" v="6" actId="14100"/>
          <ac:picMkLst>
            <pc:docMk/>
            <pc:sldMk cId="1892800629" sldId="399"/>
            <ac:picMk id="1040" creationId="{DDA4067C-E777-B409-CD5D-C729D967CC56}"/>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oleObject" Target="file:///\\Users\franzi\Downloads\Sustail%20Umfrage.xlsx" TargetMode="External"/><Relationship Id="rId2" Type="http://schemas.microsoft.com/office/2011/relationships/chartColorStyle" Target="colors1.xml"/><Relationship Id="rId1" Type="http://schemas.microsoft.com/office/2011/relationships/chartStyle" Target="style1.xml"/></Relationships>
</file>

<file path=ppt/charts/_rels/chart6.xml.rels><?xml version="1.0" encoding="UTF-8" standalone="yes"?>
<Relationships xmlns="http://schemas.openxmlformats.org/package/2006/relationships"><Relationship Id="rId3" Type="http://schemas.openxmlformats.org/officeDocument/2006/relationships/oleObject" Target="file:///\\Users\franzi\Downloads\Sustail%20Umfrag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Spalte1</c:v>
                </c:pt>
              </c:strCache>
            </c:strRef>
          </c:tx>
          <c:spPr>
            <a:solidFill>
              <a:srgbClr val="2875DD"/>
            </a:solidFill>
            <a:ln>
              <a:solidFill>
                <a:srgbClr val="2875DD"/>
              </a:solidFill>
            </a:ln>
          </c:spPr>
          <c:invertIfNegative val="0"/>
          <c:dLbls>
            <c:dLbl>
              <c:idx val="0"/>
              <c:numFmt formatCode="#,##0.0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0-8FE8-4E0D-B4D0-F5A8B326AE93}"/>
                </c:ext>
              </c:extLst>
            </c:dLbl>
            <c:dLbl>
              <c:idx val="1"/>
              <c:numFmt formatCode="#,##0.0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8FE8-4E0D-B4D0-F5A8B326AE93}"/>
                </c:ext>
              </c:extLst>
            </c:dLbl>
            <c:dLbl>
              <c:idx val="2"/>
              <c:numFmt formatCode="#,##0.0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2-8FE8-4E0D-B4D0-F5A8B326AE93}"/>
                </c:ext>
              </c:extLst>
            </c:dLbl>
            <c:dLbl>
              <c:idx val="3"/>
              <c:numFmt formatCode="#,##0.0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8FE8-4E0D-B4D0-F5A8B326AE93}"/>
                </c:ext>
              </c:extLst>
            </c:dLbl>
            <c:spPr>
              <a:noFill/>
              <a:ln>
                <a:noFill/>
              </a:ln>
              <a:effectLst/>
            </c:spPr>
            <c:txPr>
              <a:bodyPr/>
              <a:lstStyle/>
              <a:p>
                <a:pPr>
                  <a:defRPr sz="1100" b="0" smtId="4294967295">
                    <a:solidFill>
                      <a:srgbClr val="0F2741"/>
                    </a:solidFill>
                    <a:latin typeface="Open Sans"/>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Sheet1!$A$2:$A$5</c:f>
              <c:strCache>
                <c:ptCount val="4"/>
                <c:pt idx="0">
                  <c:v>Ja, ich versuche auf zu viel Verpackung zu verzichten</c:v>
                </c:pt>
                <c:pt idx="1">
                  <c:v>Ja, ich versuche auf Plastik zu verzichten</c:v>
                </c:pt>
                <c:pt idx="2">
                  <c:v>Ja, die Verpackung soll möglichst hygienisch sein</c:v>
                </c:pt>
                <c:pt idx="3">
                  <c:v>Nein</c:v>
                </c:pt>
              </c:strCache>
            </c:strRef>
          </c:cat>
          <c:val>
            <c:numRef>
              <c:f>Sheet1!$B$2:$B$5</c:f>
              <c:numCache>
                <c:formatCode>General</c:formatCode>
                <c:ptCount val="4"/>
                <c:pt idx="0">
                  <c:v>0.39779999999999999</c:v>
                </c:pt>
                <c:pt idx="1">
                  <c:v>0.34370000000000001</c:v>
                </c:pt>
                <c:pt idx="2">
                  <c:v>8.1199999999999994E-2</c:v>
                </c:pt>
                <c:pt idx="3">
                  <c:v>0.1772</c:v>
                </c:pt>
              </c:numCache>
            </c:numRef>
          </c:val>
          <c:extLst>
            <c:ext xmlns:c16="http://schemas.microsoft.com/office/drawing/2014/chart" uri="{C3380CC4-5D6E-409C-BE32-E72D297353CC}">
              <c16:uniqueId val="{00000004-8FE8-4E0D-B4D0-F5A8B326AE93}"/>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100" b="0" smtId="4294967295">
                <a:solidFill>
                  <a:srgbClr val="0F2741"/>
                </a:solidFill>
                <a:latin typeface="Open Sans"/>
              </a:defRPr>
            </a:pPr>
            <a:endParaRPr lang="en-US"/>
          </a:p>
        </c:txPr>
        <c:crossAx val="66437120"/>
        <c:crosses val="autoZero"/>
        <c:auto val="0"/>
        <c:lblAlgn val="ctr"/>
        <c:lblOffset val="100"/>
        <c:noMultiLvlLbl val="0"/>
      </c:catAx>
      <c:valAx>
        <c:axId val="66437120"/>
        <c:scaling>
          <c:orientation val="minMax"/>
          <c:min val="0"/>
        </c:scaling>
        <c:delete val="0"/>
        <c:axPos val="l"/>
        <c:majorGridlines>
          <c:spPr>
            <a:ln w="9525">
              <a:solidFill>
                <a:srgbClr val="2F2F2F"/>
              </a:solidFill>
              <a:prstDash val="dot"/>
            </a:ln>
          </c:spPr>
        </c:majorGridlines>
        <c:title>
          <c:tx>
            <c:rich>
              <a:bodyPr/>
              <a:lstStyle/>
              <a:p>
                <a:pPr>
                  <a:defRPr/>
                </a:pPr>
                <a:r>
                  <a:rPr lang="de-DE" sz="1100" b="0">
                    <a:solidFill>
                      <a:srgbClr val="0F2741"/>
                    </a:solidFill>
                    <a:latin typeface="Open Sans"/>
                  </a:rPr>
                  <a:t>Anteil der Befragten</a:t>
                </a:r>
              </a:p>
            </c:rich>
          </c:tx>
          <c:overlay val="0"/>
        </c:title>
        <c:numFmt formatCode="#,##0%" sourceLinked="0"/>
        <c:majorTickMark val="none"/>
        <c:minorTickMark val="none"/>
        <c:tickLblPos val="low"/>
        <c:spPr>
          <a:ln>
            <a:noFill/>
          </a:ln>
        </c:spPr>
        <c:txPr>
          <a:bodyPr/>
          <a:lstStyle/>
          <a:p>
            <a:pPr>
              <a:defRPr sz="1100" b="0" smtId="4294967295">
                <a:solidFill>
                  <a:srgbClr val="0F2741"/>
                </a:solidFill>
                <a:latin typeface="Open Sans"/>
              </a:defRPr>
            </a:pPr>
            <a:endParaRPr lang="en-US"/>
          </a:p>
        </c:txPr>
        <c:crossAx val="67451136"/>
        <c:crosses val="autoZero"/>
        <c:crossBetween val="between"/>
      </c:valAx>
    </c:plotArea>
    <c:plotVisOnly val="1"/>
    <c:dispBlanksAs val="gap"/>
    <c:showDLblsOverMax val="1"/>
  </c:chart>
  <c:txPr>
    <a:bodyPr/>
    <a:lstStyle/>
    <a:p>
      <a:pPr>
        <a:defRPr sz="1800" smtId="4294967295"/>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Sehr wichtig</c:v>
                </c:pt>
              </c:strCache>
            </c:strRef>
          </c:tx>
          <c:spPr>
            <a:solidFill>
              <a:srgbClr val="2875DD"/>
            </a:solidFill>
            <a:ln>
              <a:solidFill>
                <a:srgbClr val="2875DD"/>
              </a:solidFill>
            </a:ln>
          </c:spPr>
          <c:invertIfNegative val="0"/>
          <c:dLbls>
            <c:dLbl>
              <c:idx val="0"/>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0-4A22-44B4-BB68-0D682BC9B2E7}"/>
                </c:ext>
              </c:extLst>
            </c:dLbl>
            <c:dLbl>
              <c:idx val="1"/>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4A22-44B4-BB68-0D682BC9B2E7}"/>
                </c:ext>
              </c:extLst>
            </c:dLbl>
            <c:dLbl>
              <c:idx val="2"/>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2-4A22-44B4-BB68-0D682BC9B2E7}"/>
                </c:ext>
              </c:extLst>
            </c:dLbl>
            <c:dLbl>
              <c:idx val="3"/>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4A22-44B4-BB68-0D682BC9B2E7}"/>
                </c:ext>
              </c:extLst>
            </c:dLbl>
            <c:dLbl>
              <c:idx val="4"/>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4-4A22-44B4-BB68-0D682BC9B2E7}"/>
                </c:ext>
              </c:extLst>
            </c:dLbl>
            <c:dLbl>
              <c:idx val="5"/>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4A22-44B4-BB68-0D682BC9B2E7}"/>
                </c:ext>
              </c:extLst>
            </c:dLbl>
            <c:dLbl>
              <c:idx val="6"/>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6-4A22-44B4-BB68-0D682BC9B2E7}"/>
                </c:ext>
              </c:extLst>
            </c:dLbl>
            <c:spPr>
              <a:noFill/>
              <a:ln>
                <a:noFill/>
              </a:ln>
              <a:effectLst/>
            </c:spPr>
            <c:txPr>
              <a:bodyPr/>
              <a:lstStyle/>
              <a:p>
                <a:pPr>
                  <a:defRPr sz="1100" b="0" smtId="4294967295">
                    <a:solidFill>
                      <a:prstClr val="black"/>
                    </a:solidFill>
                    <a:latin typeface="Open Sans"/>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Sheet1!$A$2:$A$8</c:f>
              <c:strCache>
                <c:ptCount val="7"/>
                <c:pt idx="0">
                  <c:v>Verwendung nachhaltiger Verpackungsmaterialien</c:v>
                </c:pt>
                <c:pt idx="1">
                  <c:v>Bereitstellung von Produktinformationen</c:v>
                </c:pt>
                <c:pt idx="2">
                  <c:v>Schutz des Produkts</c:v>
                </c:pt>
                <c:pt idx="3">
                  <c:v>Beitrag der Verpackung zur Haltbarkeit des Produkts</c:v>
                </c:pt>
                <c:pt idx="4">
                  <c:v>Einfache Handhabung</c:v>
                </c:pt>
                <c:pt idx="5">
                  <c:v>Gewicht der Verpackung</c:v>
                </c:pt>
                <c:pt idx="6">
                  <c:v>Aussehen der Verpackung</c:v>
                </c:pt>
              </c:strCache>
            </c:strRef>
          </c:cat>
          <c:val>
            <c:numRef>
              <c:f>Sheet1!$B$2:$B$8</c:f>
              <c:numCache>
                <c:formatCode>General</c:formatCode>
                <c:ptCount val="7"/>
                <c:pt idx="0">
                  <c:v>0.78</c:v>
                </c:pt>
                <c:pt idx="1">
                  <c:v>0.6</c:v>
                </c:pt>
                <c:pt idx="2">
                  <c:v>0.27</c:v>
                </c:pt>
                <c:pt idx="3">
                  <c:v>0.15</c:v>
                </c:pt>
                <c:pt idx="4">
                  <c:v>0.16</c:v>
                </c:pt>
                <c:pt idx="5">
                  <c:v>0.08</c:v>
                </c:pt>
                <c:pt idx="6">
                  <c:v>0.01</c:v>
                </c:pt>
              </c:numCache>
            </c:numRef>
          </c:val>
          <c:extLst>
            <c:ext xmlns:c16="http://schemas.microsoft.com/office/drawing/2014/chart" uri="{C3380CC4-5D6E-409C-BE32-E72D297353CC}">
              <c16:uniqueId val="{00000007-4A22-44B4-BB68-0D682BC9B2E7}"/>
            </c:ext>
          </c:extLst>
        </c:ser>
        <c:ser>
          <c:idx val="1"/>
          <c:order val="1"/>
          <c:tx>
            <c:strRef>
              <c:f>Sheet1!$C$1</c:f>
              <c:strCache>
                <c:ptCount val="1"/>
                <c:pt idx="0">
                  <c:v>Eher wichtig</c:v>
                </c:pt>
              </c:strCache>
            </c:strRef>
          </c:tx>
          <c:spPr>
            <a:solidFill>
              <a:srgbClr val="0F283E"/>
            </a:solidFill>
            <a:ln>
              <a:solidFill>
                <a:srgbClr val="0F283E"/>
              </a:solidFill>
            </a:ln>
          </c:spPr>
          <c:invertIfNegative val="0"/>
          <c:dLbls>
            <c:dLbl>
              <c:idx val="0"/>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8-4A22-44B4-BB68-0D682BC9B2E7}"/>
                </c:ext>
              </c:extLst>
            </c:dLbl>
            <c:dLbl>
              <c:idx val="1"/>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9-4A22-44B4-BB68-0D682BC9B2E7}"/>
                </c:ext>
              </c:extLst>
            </c:dLbl>
            <c:dLbl>
              <c:idx val="2"/>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A-4A22-44B4-BB68-0D682BC9B2E7}"/>
                </c:ext>
              </c:extLst>
            </c:dLbl>
            <c:dLbl>
              <c:idx val="3"/>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B-4A22-44B4-BB68-0D682BC9B2E7}"/>
                </c:ext>
              </c:extLst>
            </c:dLbl>
            <c:dLbl>
              <c:idx val="4"/>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C-4A22-44B4-BB68-0D682BC9B2E7}"/>
                </c:ext>
              </c:extLst>
            </c:dLbl>
            <c:dLbl>
              <c:idx val="5"/>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D-4A22-44B4-BB68-0D682BC9B2E7}"/>
                </c:ext>
              </c:extLst>
            </c:dLbl>
            <c:dLbl>
              <c:idx val="6"/>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E-4A22-44B4-BB68-0D682BC9B2E7}"/>
                </c:ext>
              </c:extLst>
            </c:dLbl>
            <c:spPr>
              <a:noFill/>
              <a:ln>
                <a:noFill/>
              </a:ln>
              <a:effectLst/>
            </c:spPr>
            <c:txPr>
              <a:bodyPr/>
              <a:lstStyle/>
              <a:p>
                <a:pPr>
                  <a:defRPr sz="1100" b="0" smtId="4294967295">
                    <a:solidFill>
                      <a:prstClr val="black"/>
                    </a:solidFill>
                    <a:latin typeface="Open Sans"/>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Sheet1!$A$2:$A$8</c:f>
              <c:strCache>
                <c:ptCount val="7"/>
                <c:pt idx="0">
                  <c:v>Verwendung nachhaltiger Verpackungsmaterialien</c:v>
                </c:pt>
                <c:pt idx="1">
                  <c:v>Bereitstellung von Produktinformationen</c:v>
                </c:pt>
                <c:pt idx="2">
                  <c:v>Schutz des Produkts</c:v>
                </c:pt>
                <c:pt idx="3">
                  <c:v>Beitrag der Verpackung zur Haltbarkeit des Produkts</c:v>
                </c:pt>
                <c:pt idx="4">
                  <c:v>Einfache Handhabung</c:v>
                </c:pt>
                <c:pt idx="5">
                  <c:v>Gewicht der Verpackung</c:v>
                </c:pt>
                <c:pt idx="6">
                  <c:v>Aussehen der Verpackung</c:v>
                </c:pt>
              </c:strCache>
            </c:strRef>
          </c:cat>
          <c:val>
            <c:numRef>
              <c:f>Sheet1!$C$2:$C$8</c:f>
              <c:numCache>
                <c:formatCode>General</c:formatCode>
                <c:ptCount val="7"/>
                <c:pt idx="0">
                  <c:v>0.21</c:v>
                </c:pt>
                <c:pt idx="1">
                  <c:v>0.31</c:v>
                </c:pt>
                <c:pt idx="2">
                  <c:v>0.52</c:v>
                </c:pt>
                <c:pt idx="3">
                  <c:v>0.56999999999999995</c:v>
                </c:pt>
                <c:pt idx="4">
                  <c:v>0.37</c:v>
                </c:pt>
                <c:pt idx="5">
                  <c:v>0.25</c:v>
                </c:pt>
                <c:pt idx="6">
                  <c:v>7.0000000000000007E-2</c:v>
                </c:pt>
              </c:numCache>
            </c:numRef>
          </c:val>
          <c:extLst>
            <c:ext xmlns:c16="http://schemas.microsoft.com/office/drawing/2014/chart" uri="{C3380CC4-5D6E-409C-BE32-E72D297353CC}">
              <c16:uniqueId val="{0000000F-4A22-44B4-BB68-0D682BC9B2E7}"/>
            </c:ext>
          </c:extLst>
        </c:ser>
        <c:ser>
          <c:idx val="2"/>
          <c:order val="2"/>
          <c:tx>
            <c:strRef>
              <c:f>Sheet1!$D$1</c:f>
              <c:strCache>
                <c:ptCount val="1"/>
                <c:pt idx="0">
                  <c:v>Eher nicht wichtig</c:v>
                </c:pt>
              </c:strCache>
            </c:strRef>
          </c:tx>
          <c:spPr>
            <a:solidFill>
              <a:srgbClr val="BABABA"/>
            </a:solidFill>
            <a:ln>
              <a:solidFill>
                <a:srgbClr val="BABABA"/>
              </a:solidFill>
            </a:ln>
          </c:spPr>
          <c:invertIfNegative val="0"/>
          <c:dLbls>
            <c:dLbl>
              <c:idx val="0"/>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0-4A22-44B4-BB68-0D682BC9B2E7}"/>
                </c:ext>
              </c:extLst>
            </c:dLbl>
            <c:dLbl>
              <c:idx val="1"/>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1-4A22-44B4-BB68-0D682BC9B2E7}"/>
                </c:ext>
              </c:extLst>
            </c:dLbl>
            <c:dLbl>
              <c:idx val="2"/>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2-4A22-44B4-BB68-0D682BC9B2E7}"/>
                </c:ext>
              </c:extLst>
            </c:dLbl>
            <c:dLbl>
              <c:idx val="3"/>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3-4A22-44B4-BB68-0D682BC9B2E7}"/>
                </c:ext>
              </c:extLst>
            </c:dLbl>
            <c:dLbl>
              <c:idx val="4"/>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4-4A22-44B4-BB68-0D682BC9B2E7}"/>
                </c:ext>
              </c:extLst>
            </c:dLbl>
            <c:dLbl>
              <c:idx val="5"/>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5-4A22-44B4-BB68-0D682BC9B2E7}"/>
                </c:ext>
              </c:extLst>
            </c:dLbl>
            <c:dLbl>
              <c:idx val="6"/>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6-4A22-44B4-BB68-0D682BC9B2E7}"/>
                </c:ext>
              </c:extLst>
            </c:dLbl>
            <c:spPr>
              <a:noFill/>
              <a:ln>
                <a:noFill/>
              </a:ln>
              <a:effectLst/>
            </c:spPr>
            <c:txPr>
              <a:bodyPr/>
              <a:lstStyle/>
              <a:p>
                <a:pPr>
                  <a:defRPr sz="1100" b="0" smtId="4294967295">
                    <a:solidFill>
                      <a:prstClr val="black"/>
                    </a:solidFill>
                    <a:latin typeface="Open Sans"/>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Sheet1!$A$2:$A$8</c:f>
              <c:strCache>
                <c:ptCount val="7"/>
                <c:pt idx="0">
                  <c:v>Verwendung nachhaltiger Verpackungsmaterialien</c:v>
                </c:pt>
                <c:pt idx="1">
                  <c:v>Bereitstellung von Produktinformationen</c:v>
                </c:pt>
                <c:pt idx="2">
                  <c:v>Schutz des Produkts</c:v>
                </c:pt>
                <c:pt idx="3">
                  <c:v>Beitrag der Verpackung zur Haltbarkeit des Produkts</c:v>
                </c:pt>
                <c:pt idx="4">
                  <c:v>Einfache Handhabung</c:v>
                </c:pt>
                <c:pt idx="5">
                  <c:v>Gewicht der Verpackung</c:v>
                </c:pt>
                <c:pt idx="6">
                  <c:v>Aussehen der Verpackung</c:v>
                </c:pt>
              </c:strCache>
            </c:strRef>
          </c:cat>
          <c:val>
            <c:numRef>
              <c:f>Sheet1!$D$2:$D$8</c:f>
              <c:numCache>
                <c:formatCode>General</c:formatCode>
                <c:ptCount val="7"/>
                <c:pt idx="0">
                  <c:v>0.01</c:v>
                </c:pt>
                <c:pt idx="1">
                  <c:v>7.0000000000000007E-2</c:v>
                </c:pt>
                <c:pt idx="2">
                  <c:v>0.19</c:v>
                </c:pt>
                <c:pt idx="3">
                  <c:v>0.22</c:v>
                </c:pt>
                <c:pt idx="4">
                  <c:v>0.35</c:v>
                </c:pt>
                <c:pt idx="5">
                  <c:v>0.47</c:v>
                </c:pt>
                <c:pt idx="6">
                  <c:v>0.4</c:v>
                </c:pt>
              </c:numCache>
            </c:numRef>
          </c:val>
          <c:extLst>
            <c:ext xmlns:c16="http://schemas.microsoft.com/office/drawing/2014/chart" uri="{C3380CC4-5D6E-409C-BE32-E72D297353CC}">
              <c16:uniqueId val="{00000017-4A22-44B4-BB68-0D682BC9B2E7}"/>
            </c:ext>
          </c:extLst>
        </c:ser>
        <c:ser>
          <c:idx val="3"/>
          <c:order val="3"/>
          <c:tx>
            <c:strRef>
              <c:f>Sheet1!$E$1</c:f>
              <c:strCache>
                <c:ptCount val="1"/>
                <c:pt idx="0">
                  <c:v>Überhaupt nicht wichtig</c:v>
                </c:pt>
              </c:strCache>
            </c:strRef>
          </c:tx>
          <c:spPr>
            <a:solidFill>
              <a:srgbClr val="A60B0B"/>
            </a:solidFill>
            <a:ln>
              <a:solidFill>
                <a:srgbClr val="A60B0B"/>
              </a:solidFill>
            </a:ln>
          </c:spPr>
          <c:invertIfNegative val="0"/>
          <c:dLbls>
            <c:dLbl>
              <c:idx val="0"/>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8-4A22-44B4-BB68-0D682BC9B2E7}"/>
                </c:ext>
              </c:extLst>
            </c:dLbl>
            <c:dLbl>
              <c:idx val="1"/>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9-4A22-44B4-BB68-0D682BC9B2E7}"/>
                </c:ext>
              </c:extLst>
            </c:dLbl>
            <c:dLbl>
              <c:idx val="2"/>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A-4A22-44B4-BB68-0D682BC9B2E7}"/>
                </c:ext>
              </c:extLst>
            </c:dLbl>
            <c:dLbl>
              <c:idx val="3"/>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B-4A22-44B4-BB68-0D682BC9B2E7}"/>
                </c:ext>
              </c:extLst>
            </c:dLbl>
            <c:dLbl>
              <c:idx val="4"/>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C-4A22-44B4-BB68-0D682BC9B2E7}"/>
                </c:ext>
              </c:extLst>
            </c:dLbl>
            <c:dLbl>
              <c:idx val="5"/>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D-4A22-44B4-BB68-0D682BC9B2E7}"/>
                </c:ext>
              </c:extLst>
            </c:dLbl>
            <c:dLbl>
              <c:idx val="6"/>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E-4A22-44B4-BB68-0D682BC9B2E7}"/>
                </c:ext>
              </c:extLst>
            </c:dLbl>
            <c:spPr>
              <a:noFill/>
              <a:ln>
                <a:noFill/>
              </a:ln>
              <a:effectLst/>
            </c:spPr>
            <c:txPr>
              <a:bodyPr/>
              <a:lstStyle/>
              <a:p>
                <a:pPr>
                  <a:defRPr sz="1100" b="0" smtId="4294967295">
                    <a:solidFill>
                      <a:prstClr val="black"/>
                    </a:solidFill>
                    <a:latin typeface="Open Sans"/>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Sheet1!$A$2:$A$8</c:f>
              <c:strCache>
                <c:ptCount val="7"/>
                <c:pt idx="0">
                  <c:v>Verwendung nachhaltiger Verpackungsmaterialien</c:v>
                </c:pt>
                <c:pt idx="1">
                  <c:v>Bereitstellung von Produktinformationen</c:v>
                </c:pt>
                <c:pt idx="2">
                  <c:v>Schutz des Produkts</c:v>
                </c:pt>
                <c:pt idx="3">
                  <c:v>Beitrag der Verpackung zur Haltbarkeit des Produkts</c:v>
                </c:pt>
                <c:pt idx="4">
                  <c:v>Einfache Handhabung</c:v>
                </c:pt>
                <c:pt idx="5">
                  <c:v>Gewicht der Verpackung</c:v>
                </c:pt>
                <c:pt idx="6">
                  <c:v>Aussehen der Verpackung</c:v>
                </c:pt>
              </c:strCache>
            </c:strRef>
          </c:cat>
          <c:val>
            <c:numRef>
              <c:f>Sheet1!$E$2:$E$8</c:f>
              <c:numCache>
                <c:formatCode>General</c:formatCode>
                <c:ptCount val="7"/>
                <c:pt idx="0">
                  <c:v>0</c:v>
                </c:pt>
                <c:pt idx="1">
                  <c:v>0.01</c:v>
                </c:pt>
                <c:pt idx="2">
                  <c:v>0.02</c:v>
                </c:pt>
                <c:pt idx="3">
                  <c:v>0.04</c:v>
                </c:pt>
                <c:pt idx="4">
                  <c:v>0.12</c:v>
                </c:pt>
                <c:pt idx="5">
                  <c:v>0.19</c:v>
                </c:pt>
                <c:pt idx="6">
                  <c:v>0.52</c:v>
                </c:pt>
              </c:numCache>
            </c:numRef>
          </c:val>
          <c:extLst>
            <c:ext xmlns:c16="http://schemas.microsoft.com/office/drawing/2014/chart" uri="{C3380CC4-5D6E-409C-BE32-E72D297353CC}">
              <c16:uniqueId val="{0000001F-4A22-44B4-BB68-0D682BC9B2E7}"/>
            </c:ext>
          </c:extLst>
        </c:ser>
        <c:dLbls>
          <c:showLegendKey val="0"/>
          <c:showVal val="0"/>
          <c:showCatName val="0"/>
          <c:showSerName val="0"/>
          <c:showPercent val="0"/>
          <c:showBubbleSize val="0"/>
        </c:dLbls>
        <c:gapWidth val="80"/>
        <c:overlap val="100"/>
        <c:axId val="67451136"/>
        <c:axId val="66437120"/>
      </c:barChart>
      <c:catAx>
        <c:axId val="67451136"/>
        <c:scaling>
          <c:orientation val="maxMin"/>
        </c:scaling>
        <c:delete val="0"/>
        <c:axPos val="l"/>
        <c:numFmt formatCode="General" sourceLinked="0"/>
        <c:majorTickMark val="none"/>
        <c:minorTickMark val="none"/>
        <c:tickLblPos val="low"/>
        <c:spPr>
          <a:ln w="9525">
            <a:solidFill>
              <a:srgbClr val="2F2F2F"/>
            </a:solidFill>
          </a:ln>
        </c:spPr>
        <c:txPr>
          <a:bodyPr/>
          <a:lstStyle/>
          <a:p>
            <a:pPr>
              <a:defRPr sz="1100" b="0" smtId="4294967295">
                <a:solidFill>
                  <a:srgbClr val="0F2741"/>
                </a:solidFill>
                <a:latin typeface="Open Sans"/>
              </a:defRPr>
            </a:pPr>
            <a:endParaRPr lang="en-US"/>
          </a:p>
        </c:txPr>
        <c:crossAx val="66437120"/>
        <c:crosses val="autoZero"/>
        <c:auto val="0"/>
        <c:lblAlgn val="ctr"/>
        <c:lblOffset val="100"/>
        <c:noMultiLvlLbl val="0"/>
      </c:catAx>
      <c:valAx>
        <c:axId val="66437120"/>
        <c:scaling>
          <c:orientation val="minMax"/>
          <c:max val="1"/>
          <c:min val="0"/>
        </c:scaling>
        <c:delete val="0"/>
        <c:axPos val="t"/>
        <c:majorGridlines>
          <c:spPr>
            <a:ln w="9525">
              <a:solidFill>
                <a:srgbClr val="2F2F2F"/>
              </a:solidFill>
              <a:prstDash val="dot"/>
            </a:ln>
          </c:spPr>
        </c:majorGridlines>
        <c:numFmt formatCode="#,##0%" sourceLinked="0"/>
        <c:majorTickMark val="none"/>
        <c:minorTickMark val="none"/>
        <c:tickLblPos val="nextTo"/>
        <c:spPr>
          <a:ln>
            <a:noFill/>
          </a:ln>
        </c:spPr>
        <c:txPr>
          <a:bodyPr/>
          <a:lstStyle/>
          <a:p>
            <a:pPr>
              <a:defRPr sz="1100" b="0" smtId="4294967295">
                <a:solidFill>
                  <a:srgbClr val="0F2741"/>
                </a:solidFill>
                <a:latin typeface="Open Sans"/>
              </a:defRPr>
            </a:pPr>
            <a:endParaRPr lang="en-US"/>
          </a:p>
        </c:txPr>
        <c:crossAx val="67451136"/>
        <c:crosses val="autoZero"/>
        <c:crossBetween val="between"/>
      </c:valAx>
    </c:plotArea>
    <c:legend>
      <c:legendPos val="t"/>
      <c:overlay val="0"/>
      <c:txPr>
        <a:bodyPr/>
        <a:lstStyle/>
        <a:p>
          <a:pPr>
            <a:defRPr sz="1100" smtId="4294967295">
              <a:solidFill>
                <a:srgbClr val="0F2741"/>
              </a:solidFill>
              <a:latin typeface="Open Sans"/>
            </a:defRPr>
          </a:pPr>
          <a:endParaRPr lang="en-US"/>
        </a:p>
      </c:txPr>
    </c:legend>
    <c:plotVisOnly val="1"/>
    <c:dispBlanksAs val="gap"/>
    <c:showDLblsOverMax val="1"/>
  </c:chart>
  <c:txPr>
    <a:bodyPr/>
    <a:lstStyle/>
    <a:p>
      <a:pPr>
        <a:defRPr sz="1800" smtId="4294967295"/>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Spalte1</c:v>
                </c:pt>
              </c:strCache>
            </c:strRef>
          </c:tx>
          <c:spPr>
            <a:solidFill>
              <a:srgbClr val="2875DD"/>
            </a:solidFill>
            <a:ln>
              <a:solidFill>
                <a:srgbClr val="2875DD"/>
              </a:solidFill>
            </a:ln>
          </c:spPr>
          <c:invertIfNegative val="0"/>
          <c:dLbls>
            <c:dLbl>
              <c:idx val="0"/>
              <c:numFmt formatCode="#,##0.0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0-BCA6-4139-A053-FC6C677462DB}"/>
                </c:ext>
              </c:extLst>
            </c:dLbl>
            <c:dLbl>
              <c:idx val="1"/>
              <c:numFmt formatCode="#,##0.0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BCA6-4139-A053-FC6C677462DB}"/>
                </c:ext>
              </c:extLst>
            </c:dLbl>
            <c:dLbl>
              <c:idx val="2"/>
              <c:numFmt formatCode="#,##0.0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2-BCA6-4139-A053-FC6C677462DB}"/>
                </c:ext>
              </c:extLst>
            </c:dLbl>
            <c:dLbl>
              <c:idx val="3"/>
              <c:numFmt formatCode="#,##0.0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BCA6-4139-A053-FC6C677462DB}"/>
                </c:ext>
              </c:extLst>
            </c:dLbl>
            <c:dLbl>
              <c:idx val="4"/>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4-BCA6-4139-A053-FC6C677462DB}"/>
                </c:ext>
              </c:extLst>
            </c:dLbl>
            <c:dLbl>
              <c:idx val="5"/>
              <c:numFmt formatCode="#,##0.0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BCA6-4139-A053-FC6C677462DB}"/>
                </c:ext>
              </c:extLst>
            </c:dLbl>
            <c:spPr>
              <a:noFill/>
              <a:ln>
                <a:noFill/>
              </a:ln>
              <a:effectLst/>
            </c:spPr>
            <c:txPr>
              <a:bodyPr/>
              <a:lstStyle/>
              <a:p>
                <a:pPr>
                  <a:defRPr sz="1100" b="0" smtId="4294967295">
                    <a:solidFill>
                      <a:srgbClr val="0F2741"/>
                    </a:solidFill>
                    <a:latin typeface="Open Sans"/>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Sheet1!$A$2:$A$7</c:f>
              <c:strCache>
                <c:ptCount val="6"/>
                <c:pt idx="0">
                  <c:v>Ich kaufe Produkte eher, wenn sie in Pappe/ Papier verpackt sind.</c:v>
                </c:pt>
                <c:pt idx="1">
                  <c:v>Ich kaufe Produkte eher, wenn sie unverpackt sind.</c:v>
                </c:pt>
                <c:pt idx="2">
                  <c:v>Ich kaufe Produkte eher nicht, wenn sie in Plastik verpackt sind.</c:v>
                </c:pt>
                <c:pt idx="3">
                  <c:v>Ich kaufe Produkte eher nicht, wenn sie unverpackt sind.</c:v>
                </c:pt>
                <c:pt idx="4">
                  <c:v>Ich kaufe Produkte eher, wenn sie in Plastik verpackt sind.</c:v>
                </c:pt>
                <c:pt idx="5">
                  <c:v>Sonstiges.</c:v>
                </c:pt>
              </c:strCache>
            </c:strRef>
          </c:cat>
          <c:val>
            <c:numRef>
              <c:f>Sheet1!$B$2:$B$7</c:f>
              <c:numCache>
                <c:formatCode>General</c:formatCode>
                <c:ptCount val="6"/>
                <c:pt idx="0">
                  <c:v>0.30020000000000002</c:v>
                </c:pt>
                <c:pt idx="1">
                  <c:v>0.2702</c:v>
                </c:pt>
                <c:pt idx="2">
                  <c:v>0.1721</c:v>
                </c:pt>
                <c:pt idx="3">
                  <c:v>0.1132</c:v>
                </c:pt>
                <c:pt idx="4">
                  <c:v>0.06</c:v>
                </c:pt>
                <c:pt idx="5">
                  <c:v>8.43E-2</c:v>
                </c:pt>
              </c:numCache>
            </c:numRef>
          </c:val>
          <c:extLst>
            <c:ext xmlns:c16="http://schemas.microsoft.com/office/drawing/2014/chart" uri="{C3380CC4-5D6E-409C-BE32-E72D297353CC}">
              <c16:uniqueId val="{00000006-BCA6-4139-A053-FC6C677462DB}"/>
            </c:ext>
          </c:extLst>
        </c:ser>
        <c:dLbls>
          <c:showLegendKey val="0"/>
          <c:showVal val="0"/>
          <c:showCatName val="0"/>
          <c:showSerName val="0"/>
          <c:showPercent val="0"/>
          <c:showBubbleSize val="0"/>
        </c:dLbls>
        <c:gapWidth val="80"/>
        <c:overlap val="-30"/>
        <c:axId val="67451136"/>
        <c:axId val="66437120"/>
      </c:barChart>
      <c:catAx>
        <c:axId val="67451136"/>
        <c:scaling>
          <c:orientation val="maxMin"/>
        </c:scaling>
        <c:delete val="0"/>
        <c:axPos val="l"/>
        <c:numFmt formatCode="General" sourceLinked="0"/>
        <c:majorTickMark val="none"/>
        <c:minorTickMark val="none"/>
        <c:tickLblPos val="low"/>
        <c:spPr>
          <a:ln w="9525">
            <a:solidFill>
              <a:srgbClr val="2F2F2F"/>
            </a:solidFill>
          </a:ln>
        </c:spPr>
        <c:txPr>
          <a:bodyPr/>
          <a:lstStyle/>
          <a:p>
            <a:pPr>
              <a:defRPr sz="1100" b="0" smtId="4294967295">
                <a:solidFill>
                  <a:srgbClr val="0F2741"/>
                </a:solidFill>
                <a:latin typeface="Open Sans"/>
              </a:defRPr>
            </a:pPr>
            <a:endParaRPr lang="en-US"/>
          </a:p>
        </c:txPr>
        <c:crossAx val="66437120"/>
        <c:crosses val="autoZero"/>
        <c:auto val="0"/>
        <c:lblAlgn val="ctr"/>
        <c:lblOffset val="100"/>
        <c:noMultiLvlLbl val="0"/>
      </c:catAx>
      <c:valAx>
        <c:axId val="66437120"/>
        <c:scaling>
          <c:orientation val="minMax"/>
          <c:min val="0"/>
        </c:scaling>
        <c:delete val="0"/>
        <c:axPos val="t"/>
        <c:majorGridlines>
          <c:spPr>
            <a:ln w="9525">
              <a:solidFill>
                <a:srgbClr val="2F2F2F"/>
              </a:solidFill>
              <a:prstDash val="dot"/>
            </a:ln>
          </c:spPr>
        </c:majorGridlines>
        <c:numFmt formatCode="#,##0%" sourceLinked="0"/>
        <c:majorTickMark val="none"/>
        <c:minorTickMark val="none"/>
        <c:tickLblPos val="nextTo"/>
        <c:spPr>
          <a:ln>
            <a:noFill/>
          </a:ln>
        </c:spPr>
        <c:txPr>
          <a:bodyPr/>
          <a:lstStyle/>
          <a:p>
            <a:pPr>
              <a:defRPr sz="1100" b="0" smtId="4294967295">
                <a:solidFill>
                  <a:srgbClr val="0F2741"/>
                </a:solidFill>
                <a:latin typeface="Open Sans"/>
              </a:defRPr>
            </a:pPr>
            <a:endParaRPr lang="en-US"/>
          </a:p>
        </c:txPr>
        <c:crossAx val="67451136"/>
        <c:crosses val="autoZero"/>
        <c:crossBetween val="between"/>
      </c:valAx>
    </c:plotArea>
    <c:plotVisOnly val="1"/>
    <c:dispBlanksAs val="gap"/>
    <c:showDLblsOverMax val="1"/>
  </c:chart>
  <c:txPr>
    <a:bodyPr/>
    <a:lstStyle/>
    <a:p>
      <a:pPr>
        <a:defRPr sz="1800" smtId="4294967295"/>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Stimme nicht zu</c:v>
                </c:pt>
              </c:strCache>
            </c:strRef>
          </c:tx>
          <c:spPr>
            <a:solidFill>
              <a:srgbClr val="2875DD"/>
            </a:solidFill>
            <a:ln>
              <a:solidFill>
                <a:srgbClr val="2875DD"/>
              </a:solidFill>
            </a:ln>
          </c:spPr>
          <c:invertIfNegative val="0"/>
          <c:dLbls>
            <c:dLbl>
              <c:idx val="0"/>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0-AB1B-4B4C-9CB1-44E0C5975225}"/>
                </c:ext>
              </c:extLst>
            </c:dLbl>
            <c:dLbl>
              <c:idx val="1"/>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AB1B-4B4C-9CB1-44E0C5975225}"/>
                </c:ext>
              </c:extLst>
            </c:dLbl>
            <c:dLbl>
              <c:idx val="2"/>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2-AB1B-4B4C-9CB1-44E0C5975225}"/>
                </c:ext>
              </c:extLst>
            </c:dLbl>
            <c:dLbl>
              <c:idx val="3"/>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AB1B-4B4C-9CB1-44E0C5975225}"/>
                </c:ext>
              </c:extLst>
            </c:dLbl>
            <c:dLbl>
              <c:idx val="4"/>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4-AB1B-4B4C-9CB1-44E0C5975225}"/>
                </c:ext>
              </c:extLst>
            </c:dLbl>
            <c:dLbl>
              <c:idx val="5"/>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AB1B-4B4C-9CB1-44E0C5975225}"/>
                </c:ext>
              </c:extLst>
            </c:dLbl>
            <c:dLbl>
              <c:idx val="6"/>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6-AB1B-4B4C-9CB1-44E0C5975225}"/>
                </c:ext>
              </c:extLst>
            </c:dLbl>
            <c:dLbl>
              <c:idx val="7"/>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7-AB1B-4B4C-9CB1-44E0C5975225}"/>
                </c:ext>
              </c:extLst>
            </c:dLbl>
            <c:dLbl>
              <c:idx val="8"/>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8-AB1B-4B4C-9CB1-44E0C5975225}"/>
                </c:ext>
              </c:extLst>
            </c:dLbl>
            <c:spPr>
              <a:noFill/>
              <a:ln>
                <a:noFill/>
              </a:ln>
              <a:effectLst/>
            </c:spPr>
            <c:txPr>
              <a:bodyPr/>
              <a:lstStyle/>
              <a:p>
                <a:pPr>
                  <a:defRPr sz="1100" b="0" smtId="4294967295">
                    <a:solidFill>
                      <a:prstClr val="black"/>
                    </a:solidFill>
                    <a:latin typeface="Open Sans"/>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Sheet1!$A$2:$A$10</c:f>
              <c:strCache>
                <c:ptCount val="9"/>
                <c:pt idx="0">
                  <c:v>Italien</c:v>
                </c:pt>
                <c:pt idx="1">
                  <c:v>Spanien</c:v>
                </c:pt>
                <c:pt idx="2">
                  <c:v>Türkei</c:v>
                </c:pt>
                <c:pt idx="3">
                  <c:v>Dänemark</c:v>
                </c:pt>
                <c:pt idx="4">
                  <c:v>Deutschland</c:v>
                </c:pt>
                <c:pt idx="5">
                  <c:v>Schweden</c:v>
                </c:pt>
                <c:pt idx="6">
                  <c:v>Frankreich</c:v>
                </c:pt>
                <c:pt idx="7">
                  <c:v>Finnland</c:v>
                </c:pt>
                <c:pt idx="8">
                  <c:v>Norwegen</c:v>
                </c:pt>
              </c:strCache>
            </c:strRef>
          </c:cat>
          <c:val>
            <c:numRef>
              <c:f>Sheet1!$B$2:$B$10</c:f>
              <c:numCache>
                <c:formatCode>General</c:formatCode>
                <c:ptCount val="9"/>
                <c:pt idx="0">
                  <c:v>0.31</c:v>
                </c:pt>
                <c:pt idx="1">
                  <c:v>0.34</c:v>
                </c:pt>
                <c:pt idx="2">
                  <c:v>0.35</c:v>
                </c:pt>
                <c:pt idx="3">
                  <c:v>0.42</c:v>
                </c:pt>
                <c:pt idx="4">
                  <c:v>0.45</c:v>
                </c:pt>
                <c:pt idx="5">
                  <c:v>0.44</c:v>
                </c:pt>
                <c:pt idx="6">
                  <c:v>0.49</c:v>
                </c:pt>
                <c:pt idx="7">
                  <c:v>0.49</c:v>
                </c:pt>
                <c:pt idx="8">
                  <c:v>0.49</c:v>
                </c:pt>
              </c:numCache>
            </c:numRef>
          </c:val>
          <c:extLst>
            <c:ext xmlns:c16="http://schemas.microsoft.com/office/drawing/2014/chart" uri="{C3380CC4-5D6E-409C-BE32-E72D297353CC}">
              <c16:uniqueId val="{00000009-AB1B-4B4C-9CB1-44E0C5975225}"/>
            </c:ext>
          </c:extLst>
        </c:ser>
        <c:ser>
          <c:idx val="1"/>
          <c:order val="1"/>
          <c:tx>
            <c:strRef>
              <c:f>Sheet1!$C$1</c:f>
              <c:strCache>
                <c:ptCount val="1"/>
                <c:pt idx="0">
                  <c:v>Stimme zu</c:v>
                </c:pt>
              </c:strCache>
            </c:strRef>
          </c:tx>
          <c:spPr>
            <a:solidFill>
              <a:srgbClr val="0F283E"/>
            </a:solidFill>
            <a:ln>
              <a:solidFill>
                <a:srgbClr val="0F283E"/>
              </a:solidFill>
            </a:ln>
          </c:spPr>
          <c:invertIfNegative val="0"/>
          <c:dLbls>
            <c:dLbl>
              <c:idx val="0"/>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A-AB1B-4B4C-9CB1-44E0C5975225}"/>
                </c:ext>
              </c:extLst>
            </c:dLbl>
            <c:dLbl>
              <c:idx val="1"/>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B-AB1B-4B4C-9CB1-44E0C5975225}"/>
                </c:ext>
              </c:extLst>
            </c:dLbl>
            <c:dLbl>
              <c:idx val="2"/>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C-AB1B-4B4C-9CB1-44E0C5975225}"/>
                </c:ext>
              </c:extLst>
            </c:dLbl>
            <c:dLbl>
              <c:idx val="3"/>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D-AB1B-4B4C-9CB1-44E0C5975225}"/>
                </c:ext>
              </c:extLst>
            </c:dLbl>
            <c:dLbl>
              <c:idx val="4"/>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E-AB1B-4B4C-9CB1-44E0C5975225}"/>
                </c:ext>
              </c:extLst>
            </c:dLbl>
            <c:dLbl>
              <c:idx val="5"/>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F-AB1B-4B4C-9CB1-44E0C5975225}"/>
                </c:ext>
              </c:extLst>
            </c:dLbl>
            <c:dLbl>
              <c:idx val="6"/>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0-AB1B-4B4C-9CB1-44E0C5975225}"/>
                </c:ext>
              </c:extLst>
            </c:dLbl>
            <c:dLbl>
              <c:idx val="7"/>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1-AB1B-4B4C-9CB1-44E0C5975225}"/>
                </c:ext>
              </c:extLst>
            </c:dLbl>
            <c:dLbl>
              <c:idx val="8"/>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2-AB1B-4B4C-9CB1-44E0C5975225}"/>
                </c:ext>
              </c:extLst>
            </c:dLbl>
            <c:spPr>
              <a:noFill/>
              <a:ln>
                <a:noFill/>
              </a:ln>
              <a:effectLst/>
            </c:spPr>
            <c:txPr>
              <a:bodyPr/>
              <a:lstStyle/>
              <a:p>
                <a:pPr>
                  <a:defRPr sz="1100" b="0" smtId="4294967295">
                    <a:solidFill>
                      <a:prstClr val="black"/>
                    </a:solidFill>
                    <a:latin typeface="Open Sans"/>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Sheet1!$A$2:$A$10</c:f>
              <c:strCache>
                <c:ptCount val="9"/>
                <c:pt idx="0">
                  <c:v>Italien</c:v>
                </c:pt>
                <c:pt idx="1">
                  <c:v>Spanien</c:v>
                </c:pt>
                <c:pt idx="2">
                  <c:v>Türkei</c:v>
                </c:pt>
                <c:pt idx="3">
                  <c:v>Dänemark</c:v>
                </c:pt>
                <c:pt idx="4">
                  <c:v>Deutschland</c:v>
                </c:pt>
                <c:pt idx="5">
                  <c:v>Schweden</c:v>
                </c:pt>
                <c:pt idx="6">
                  <c:v>Frankreich</c:v>
                </c:pt>
                <c:pt idx="7">
                  <c:v>Finnland</c:v>
                </c:pt>
                <c:pt idx="8">
                  <c:v>Norwegen</c:v>
                </c:pt>
              </c:strCache>
            </c:strRef>
          </c:cat>
          <c:val>
            <c:numRef>
              <c:f>Sheet1!$C$2:$C$10</c:f>
              <c:numCache>
                <c:formatCode>General</c:formatCode>
                <c:ptCount val="9"/>
                <c:pt idx="0">
                  <c:v>0.65</c:v>
                </c:pt>
                <c:pt idx="1">
                  <c:v>0.63</c:v>
                </c:pt>
                <c:pt idx="2">
                  <c:v>0.6</c:v>
                </c:pt>
                <c:pt idx="3">
                  <c:v>0.5</c:v>
                </c:pt>
                <c:pt idx="4">
                  <c:v>0.49</c:v>
                </c:pt>
                <c:pt idx="5">
                  <c:v>0.48</c:v>
                </c:pt>
                <c:pt idx="6">
                  <c:v>0.45</c:v>
                </c:pt>
                <c:pt idx="7">
                  <c:v>0.44</c:v>
                </c:pt>
                <c:pt idx="8">
                  <c:v>0.44</c:v>
                </c:pt>
              </c:numCache>
            </c:numRef>
          </c:val>
          <c:extLst>
            <c:ext xmlns:c16="http://schemas.microsoft.com/office/drawing/2014/chart" uri="{C3380CC4-5D6E-409C-BE32-E72D297353CC}">
              <c16:uniqueId val="{00000013-AB1B-4B4C-9CB1-44E0C5975225}"/>
            </c:ext>
          </c:extLst>
        </c:ser>
        <c:ser>
          <c:idx val="2"/>
          <c:order val="2"/>
          <c:tx>
            <c:strRef>
              <c:f>Sheet1!$D$1</c:f>
              <c:strCache>
                <c:ptCount val="1"/>
                <c:pt idx="0">
                  <c:v>Weiß nicht/ Keine Angabe</c:v>
                </c:pt>
              </c:strCache>
            </c:strRef>
          </c:tx>
          <c:spPr>
            <a:solidFill>
              <a:srgbClr val="BABABA"/>
            </a:solidFill>
            <a:ln>
              <a:solidFill>
                <a:srgbClr val="BABABA"/>
              </a:solidFill>
            </a:ln>
          </c:spPr>
          <c:invertIfNegative val="0"/>
          <c:dLbls>
            <c:dLbl>
              <c:idx val="0"/>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4-AB1B-4B4C-9CB1-44E0C5975225}"/>
                </c:ext>
              </c:extLst>
            </c:dLbl>
            <c:dLbl>
              <c:idx val="1"/>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5-AB1B-4B4C-9CB1-44E0C5975225}"/>
                </c:ext>
              </c:extLst>
            </c:dLbl>
            <c:dLbl>
              <c:idx val="2"/>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6-AB1B-4B4C-9CB1-44E0C5975225}"/>
                </c:ext>
              </c:extLst>
            </c:dLbl>
            <c:dLbl>
              <c:idx val="3"/>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7-AB1B-4B4C-9CB1-44E0C5975225}"/>
                </c:ext>
              </c:extLst>
            </c:dLbl>
            <c:dLbl>
              <c:idx val="4"/>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8-AB1B-4B4C-9CB1-44E0C5975225}"/>
                </c:ext>
              </c:extLst>
            </c:dLbl>
            <c:dLbl>
              <c:idx val="5"/>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9-AB1B-4B4C-9CB1-44E0C5975225}"/>
                </c:ext>
              </c:extLst>
            </c:dLbl>
            <c:dLbl>
              <c:idx val="6"/>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A-AB1B-4B4C-9CB1-44E0C5975225}"/>
                </c:ext>
              </c:extLst>
            </c:dLbl>
            <c:dLbl>
              <c:idx val="7"/>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B-AB1B-4B4C-9CB1-44E0C5975225}"/>
                </c:ext>
              </c:extLst>
            </c:dLbl>
            <c:dLbl>
              <c:idx val="8"/>
              <c:numFmt formatCode="#,##0%" sourceLinked="0"/>
              <c:spPr/>
              <c:txPr>
                <a:bodyPr/>
                <a:lstStyle/>
                <a:p>
                  <a:pPr>
                    <a:defRPr sz="1100" b="0" smtId="4294967295">
                      <a:solidFill>
                        <a:srgbClr val="FFFFFF"/>
                      </a:solidFill>
                      <a:effectLst>
                        <a:outerShdw dist="38100" dir="2700000">
                          <a:srgbClr val="0F2741"/>
                        </a:outerShdw>
                      </a:effectLst>
                      <a:latin typeface="Open Sans"/>
                    </a:defRPr>
                  </a:pPr>
                  <a:endParaRPr lang="en-US"/>
                </a:p>
              </c:txPr>
              <c:dLblPos val="ctr"/>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C-AB1B-4B4C-9CB1-44E0C5975225}"/>
                </c:ext>
              </c:extLst>
            </c:dLbl>
            <c:spPr>
              <a:noFill/>
              <a:ln>
                <a:noFill/>
              </a:ln>
              <a:effectLst/>
            </c:spPr>
            <c:txPr>
              <a:bodyPr/>
              <a:lstStyle/>
              <a:p>
                <a:pPr>
                  <a:defRPr sz="1100" b="0" smtId="4294967295">
                    <a:solidFill>
                      <a:prstClr val="black"/>
                    </a:solidFill>
                    <a:latin typeface="Open Sans"/>
                  </a:defRPr>
                </a:pPr>
                <a:endParaRPr lang="en-US"/>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strRef>
              <c:f>Sheet1!$A$2:$A$10</c:f>
              <c:strCache>
                <c:ptCount val="9"/>
                <c:pt idx="0">
                  <c:v>Italien</c:v>
                </c:pt>
                <c:pt idx="1">
                  <c:v>Spanien</c:v>
                </c:pt>
                <c:pt idx="2">
                  <c:v>Türkei</c:v>
                </c:pt>
                <c:pt idx="3">
                  <c:v>Dänemark</c:v>
                </c:pt>
                <c:pt idx="4">
                  <c:v>Deutschland</c:v>
                </c:pt>
                <c:pt idx="5">
                  <c:v>Schweden</c:v>
                </c:pt>
                <c:pt idx="6">
                  <c:v>Frankreich</c:v>
                </c:pt>
                <c:pt idx="7">
                  <c:v>Finnland</c:v>
                </c:pt>
                <c:pt idx="8">
                  <c:v>Norwegen</c:v>
                </c:pt>
              </c:strCache>
            </c:strRef>
          </c:cat>
          <c:val>
            <c:numRef>
              <c:f>Sheet1!$D$2:$D$10</c:f>
              <c:numCache>
                <c:formatCode>General</c:formatCode>
                <c:ptCount val="9"/>
                <c:pt idx="0">
                  <c:v>0.04</c:v>
                </c:pt>
                <c:pt idx="1">
                  <c:v>0.03</c:v>
                </c:pt>
                <c:pt idx="2">
                  <c:v>0.05</c:v>
                </c:pt>
                <c:pt idx="3">
                  <c:v>0.08</c:v>
                </c:pt>
                <c:pt idx="4">
                  <c:v>0.06</c:v>
                </c:pt>
                <c:pt idx="5">
                  <c:v>7.0000000000000007E-2</c:v>
                </c:pt>
                <c:pt idx="6">
                  <c:v>0.06</c:v>
                </c:pt>
                <c:pt idx="7">
                  <c:v>0.08</c:v>
                </c:pt>
                <c:pt idx="8">
                  <c:v>7.0000000000000007E-2</c:v>
                </c:pt>
              </c:numCache>
            </c:numRef>
          </c:val>
          <c:extLst>
            <c:ext xmlns:c16="http://schemas.microsoft.com/office/drawing/2014/chart" uri="{C3380CC4-5D6E-409C-BE32-E72D297353CC}">
              <c16:uniqueId val="{0000001D-AB1B-4B4C-9CB1-44E0C5975225}"/>
            </c:ext>
          </c:extLst>
        </c:ser>
        <c:dLbls>
          <c:showLegendKey val="0"/>
          <c:showVal val="0"/>
          <c:showCatName val="0"/>
          <c:showSerName val="0"/>
          <c:showPercent val="0"/>
          <c:showBubbleSize val="0"/>
        </c:dLbls>
        <c:gapWidth val="80"/>
        <c:overlap val="100"/>
        <c:axId val="67451136"/>
        <c:axId val="66437120"/>
      </c:barChart>
      <c:catAx>
        <c:axId val="67451136"/>
        <c:scaling>
          <c:orientation val="maxMin"/>
        </c:scaling>
        <c:delete val="0"/>
        <c:axPos val="l"/>
        <c:numFmt formatCode="General" sourceLinked="0"/>
        <c:majorTickMark val="none"/>
        <c:minorTickMark val="none"/>
        <c:tickLblPos val="low"/>
        <c:spPr>
          <a:ln w="9525">
            <a:solidFill>
              <a:srgbClr val="2F2F2F"/>
            </a:solidFill>
          </a:ln>
        </c:spPr>
        <c:txPr>
          <a:bodyPr/>
          <a:lstStyle/>
          <a:p>
            <a:pPr>
              <a:defRPr sz="1100" b="0" smtId="4294967295">
                <a:solidFill>
                  <a:srgbClr val="0F2741"/>
                </a:solidFill>
                <a:latin typeface="Open Sans"/>
              </a:defRPr>
            </a:pPr>
            <a:endParaRPr lang="en-US"/>
          </a:p>
        </c:txPr>
        <c:crossAx val="66437120"/>
        <c:crosses val="autoZero"/>
        <c:auto val="0"/>
        <c:lblAlgn val="ctr"/>
        <c:lblOffset val="100"/>
        <c:noMultiLvlLbl val="0"/>
      </c:catAx>
      <c:valAx>
        <c:axId val="66437120"/>
        <c:scaling>
          <c:orientation val="minMax"/>
          <c:min val="0"/>
        </c:scaling>
        <c:delete val="0"/>
        <c:axPos val="t"/>
        <c:majorGridlines>
          <c:spPr>
            <a:ln w="9525">
              <a:solidFill>
                <a:srgbClr val="2F2F2F"/>
              </a:solidFill>
              <a:prstDash val="dot"/>
            </a:ln>
          </c:spPr>
        </c:majorGridlines>
        <c:numFmt formatCode="#,##0%" sourceLinked="0"/>
        <c:majorTickMark val="none"/>
        <c:minorTickMark val="none"/>
        <c:tickLblPos val="nextTo"/>
        <c:spPr>
          <a:ln>
            <a:noFill/>
          </a:ln>
        </c:spPr>
        <c:txPr>
          <a:bodyPr/>
          <a:lstStyle/>
          <a:p>
            <a:pPr>
              <a:defRPr sz="1100" b="0" smtId="4294967295">
                <a:solidFill>
                  <a:srgbClr val="0F2741"/>
                </a:solidFill>
                <a:latin typeface="Open Sans"/>
              </a:defRPr>
            </a:pPr>
            <a:endParaRPr lang="en-US"/>
          </a:p>
        </c:txPr>
        <c:crossAx val="67451136"/>
        <c:crosses val="autoZero"/>
        <c:crossBetween val="between"/>
      </c:valAx>
    </c:plotArea>
    <c:legend>
      <c:legendPos val="t"/>
      <c:overlay val="0"/>
      <c:txPr>
        <a:bodyPr/>
        <a:lstStyle/>
        <a:p>
          <a:pPr>
            <a:defRPr sz="1100" smtId="4294967295">
              <a:solidFill>
                <a:srgbClr val="0F2741"/>
              </a:solidFill>
              <a:latin typeface="Open Sans"/>
            </a:defRPr>
          </a:pPr>
          <a:endParaRPr lang="en-US"/>
        </a:p>
      </c:txPr>
    </c:legend>
    <c:plotVisOnly val="1"/>
    <c:dispBlanksAs val="gap"/>
    <c:showDLblsOverMax val="1"/>
  </c:chart>
  <c:txPr>
    <a:bodyPr/>
    <a:lstStyle/>
    <a:p>
      <a:pPr>
        <a:defRPr sz="1800" smtId="4294967295"/>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No Information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'Sustail Umfrage 1 + 2'!$A$36</c:f>
              <c:strCache>
                <c:ptCount val="1"/>
                <c:pt idx="0">
                  <c:v>Expensive (10% more)</c:v>
                </c:pt>
              </c:strCache>
            </c:strRef>
          </c:tx>
          <c:spPr>
            <a:solidFill>
              <a:schemeClr val="accent1"/>
            </a:solidFill>
            <a:ln>
              <a:noFill/>
            </a:ln>
            <a:effectLst/>
          </c:spPr>
          <c:invertIfNegative val="0"/>
          <c:cat>
            <c:strRef>
              <c:f>'Sustail Umfrage 1 + 2'!$B$35:$E$35</c:f>
              <c:strCache>
                <c:ptCount val="4"/>
                <c:pt idx="0">
                  <c:v>Bratwurst</c:v>
                </c:pt>
                <c:pt idx="1">
                  <c:v>Apple</c:v>
                </c:pt>
                <c:pt idx="2">
                  <c:v>Milk</c:v>
                </c:pt>
                <c:pt idx="3">
                  <c:v>Bread</c:v>
                </c:pt>
              </c:strCache>
            </c:strRef>
          </c:cat>
          <c:val>
            <c:numRef>
              <c:f>'Sustail Umfrage 1 + 2'!$B$36:$E$36</c:f>
              <c:numCache>
                <c:formatCode>0%</c:formatCode>
                <c:ptCount val="4"/>
                <c:pt idx="0">
                  <c:v>0.04</c:v>
                </c:pt>
                <c:pt idx="1">
                  <c:v>0.13</c:v>
                </c:pt>
                <c:pt idx="2">
                  <c:v>0.39</c:v>
                </c:pt>
                <c:pt idx="3">
                  <c:v>0.26</c:v>
                </c:pt>
              </c:numCache>
            </c:numRef>
          </c:val>
          <c:extLst>
            <c:ext xmlns:c16="http://schemas.microsoft.com/office/drawing/2014/chart" uri="{C3380CC4-5D6E-409C-BE32-E72D297353CC}">
              <c16:uniqueId val="{00000000-37A7-1B41-933F-6620C896A391}"/>
            </c:ext>
          </c:extLst>
        </c:ser>
        <c:ser>
          <c:idx val="1"/>
          <c:order val="1"/>
          <c:tx>
            <c:strRef>
              <c:f>'Sustail Umfrage 1 + 2'!$A$37</c:f>
              <c:strCache>
                <c:ptCount val="1"/>
                <c:pt idx="0">
                  <c:v>Cheap</c:v>
                </c:pt>
              </c:strCache>
            </c:strRef>
          </c:tx>
          <c:spPr>
            <a:solidFill>
              <a:schemeClr val="accent2"/>
            </a:solidFill>
            <a:ln>
              <a:noFill/>
            </a:ln>
            <a:effectLst/>
          </c:spPr>
          <c:invertIfNegative val="0"/>
          <c:cat>
            <c:strRef>
              <c:f>'Sustail Umfrage 1 + 2'!$B$35:$E$35</c:f>
              <c:strCache>
                <c:ptCount val="4"/>
                <c:pt idx="0">
                  <c:v>Bratwurst</c:v>
                </c:pt>
                <c:pt idx="1">
                  <c:v>Apple</c:v>
                </c:pt>
                <c:pt idx="2">
                  <c:v>Milk</c:v>
                </c:pt>
                <c:pt idx="3">
                  <c:v>Bread</c:v>
                </c:pt>
              </c:strCache>
            </c:strRef>
          </c:cat>
          <c:val>
            <c:numRef>
              <c:f>'Sustail Umfrage 1 + 2'!$B$37:$E$37</c:f>
              <c:numCache>
                <c:formatCode>0%</c:formatCode>
                <c:ptCount val="4"/>
                <c:pt idx="0">
                  <c:v>0.96</c:v>
                </c:pt>
                <c:pt idx="1">
                  <c:v>0.87</c:v>
                </c:pt>
                <c:pt idx="2">
                  <c:v>0.61</c:v>
                </c:pt>
                <c:pt idx="3">
                  <c:v>0.74</c:v>
                </c:pt>
              </c:numCache>
            </c:numRef>
          </c:val>
          <c:extLst>
            <c:ext xmlns:c16="http://schemas.microsoft.com/office/drawing/2014/chart" uri="{C3380CC4-5D6E-409C-BE32-E72D297353CC}">
              <c16:uniqueId val="{00000001-37A7-1B41-933F-6620C896A391}"/>
            </c:ext>
          </c:extLst>
        </c:ser>
        <c:dLbls>
          <c:showLegendKey val="0"/>
          <c:showVal val="0"/>
          <c:showCatName val="0"/>
          <c:showSerName val="0"/>
          <c:showPercent val="0"/>
          <c:showBubbleSize val="0"/>
        </c:dLbls>
        <c:gapWidth val="219"/>
        <c:overlap val="-27"/>
        <c:axId val="463878959"/>
        <c:axId val="510739071"/>
      </c:barChart>
      <c:catAx>
        <c:axId val="463878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0739071"/>
        <c:crosses val="autoZero"/>
        <c:auto val="1"/>
        <c:lblAlgn val="ctr"/>
        <c:lblOffset val="100"/>
        <c:noMultiLvlLbl val="0"/>
      </c:catAx>
      <c:valAx>
        <c:axId val="51073907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38789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GB" sz="1400" b="0" i="0" u="none" strike="noStrike" kern="1200" spc="0" baseline="0" noProof="0">
                <a:solidFill>
                  <a:schemeClr val="tx1">
                    <a:lumMod val="65000"/>
                    <a:lumOff val="35000"/>
                  </a:schemeClr>
                </a:solidFill>
                <a:latin typeface="+mn-lt"/>
                <a:ea typeface="+mn-ea"/>
                <a:cs typeface="+mn-cs"/>
              </a:defRPr>
            </a:pPr>
            <a:r>
              <a:rPr lang="en-GB" noProof="0" dirty="0"/>
              <a:t>Information</a:t>
            </a:r>
            <a:r>
              <a:rPr lang="en-GB" baseline="0" noProof="0" dirty="0"/>
              <a:t> provided</a:t>
            </a:r>
            <a:endParaRPr lang="en-GB" noProof="0" dirty="0"/>
          </a:p>
        </c:rich>
      </c:tx>
      <c:overlay val="0"/>
      <c:spPr>
        <a:noFill/>
        <a:ln>
          <a:noFill/>
        </a:ln>
        <a:effectLst/>
      </c:spPr>
      <c:txPr>
        <a:bodyPr rot="0" spcFirstLastPara="1" vertOverflow="ellipsis" vert="horz" wrap="square" anchor="ctr" anchorCtr="1"/>
        <a:lstStyle/>
        <a:p>
          <a:pPr>
            <a:defRPr lang="en-GB" sz="1400" b="0" i="0" u="none" strike="noStrike" kern="1200" spc="0" baseline="0" noProof="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626859142607173"/>
          <c:y val="0.16826407115777195"/>
          <c:w val="0.86373140857392827"/>
          <c:h val="0.61126531058617672"/>
        </c:manualLayout>
      </c:layout>
      <c:barChart>
        <c:barDir val="col"/>
        <c:grouping val="clustered"/>
        <c:varyColors val="0"/>
        <c:ser>
          <c:idx val="0"/>
          <c:order val="0"/>
          <c:tx>
            <c:strRef>
              <c:f>'Sustail Umfrage 1 + 2'!$A$31</c:f>
              <c:strCache>
                <c:ptCount val="1"/>
                <c:pt idx="0">
                  <c:v>Expensive (10% more)</c:v>
                </c:pt>
              </c:strCache>
            </c:strRef>
          </c:tx>
          <c:spPr>
            <a:solidFill>
              <a:schemeClr val="accent1"/>
            </a:solidFill>
            <a:ln>
              <a:noFill/>
            </a:ln>
            <a:effectLst/>
          </c:spPr>
          <c:invertIfNegative val="0"/>
          <c:cat>
            <c:strRef>
              <c:f>'Sustail Umfrage 1 + 2'!$B$30:$E$30</c:f>
              <c:strCache>
                <c:ptCount val="4"/>
                <c:pt idx="0">
                  <c:v>Bratwurst</c:v>
                </c:pt>
                <c:pt idx="1">
                  <c:v>Apple</c:v>
                </c:pt>
                <c:pt idx="2">
                  <c:v>Milk</c:v>
                </c:pt>
                <c:pt idx="3">
                  <c:v>Bread</c:v>
                </c:pt>
              </c:strCache>
            </c:strRef>
          </c:cat>
          <c:val>
            <c:numRef>
              <c:f>'Sustail Umfrage 1 + 2'!$B$31:$E$31</c:f>
              <c:numCache>
                <c:formatCode>0%</c:formatCode>
                <c:ptCount val="4"/>
                <c:pt idx="0">
                  <c:v>0.84</c:v>
                </c:pt>
                <c:pt idx="1">
                  <c:v>0.8</c:v>
                </c:pt>
                <c:pt idx="2">
                  <c:v>0.68</c:v>
                </c:pt>
                <c:pt idx="3">
                  <c:v>0.8</c:v>
                </c:pt>
              </c:numCache>
            </c:numRef>
          </c:val>
          <c:extLst>
            <c:ext xmlns:c16="http://schemas.microsoft.com/office/drawing/2014/chart" uri="{C3380CC4-5D6E-409C-BE32-E72D297353CC}">
              <c16:uniqueId val="{00000000-560B-8D49-A352-8ADFE6FBBC30}"/>
            </c:ext>
          </c:extLst>
        </c:ser>
        <c:ser>
          <c:idx val="1"/>
          <c:order val="1"/>
          <c:tx>
            <c:strRef>
              <c:f>'Sustail Umfrage 1 + 2'!$A$32</c:f>
              <c:strCache>
                <c:ptCount val="1"/>
                <c:pt idx="0">
                  <c:v>Cheap</c:v>
                </c:pt>
              </c:strCache>
            </c:strRef>
          </c:tx>
          <c:spPr>
            <a:solidFill>
              <a:schemeClr val="accent2"/>
            </a:solidFill>
            <a:ln>
              <a:noFill/>
            </a:ln>
            <a:effectLst/>
          </c:spPr>
          <c:invertIfNegative val="0"/>
          <c:cat>
            <c:strRef>
              <c:f>'Sustail Umfrage 1 + 2'!$B$30:$E$30</c:f>
              <c:strCache>
                <c:ptCount val="4"/>
                <c:pt idx="0">
                  <c:v>Bratwurst</c:v>
                </c:pt>
                <c:pt idx="1">
                  <c:v>Apple</c:v>
                </c:pt>
                <c:pt idx="2">
                  <c:v>Milk</c:v>
                </c:pt>
                <c:pt idx="3">
                  <c:v>Bread</c:v>
                </c:pt>
              </c:strCache>
            </c:strRef>
          </c:cat>
          <c:val>
            <c:numRef>
              <c:f>'Sustail Umfrage 1 + 2'!$B$32:$E$32</c:f>
              <c:numCache>
                <c:formatCode>0%</c:formatCode>
                <c:ptCount val="4"/>
                <c:pt idx="0">
                  <c:v>0.16</c:v>
                </c:pt>
                <c:pt idx="1">
                  <c:v>0.2</c:v>
                </c:pt>
                <c:pt idx="2">
                  <c:v>0.32</c:v>
                </c:pt>
                <c:pt idx="3">
                  <c:v>0.2</c:v>
                </c:pt>
              </c:numCache>
            </c:numRef>
          </c:val>
          <c:extLst>
            <c:ext xmlns:c16="http://schemas.microsoft.com/office/drawing/2014/chart" uri="{C3380CC4-5D6E-409C-BE32-E72D297353CC}">
              <c16:uniqueId val="{00000001-560B-8D49-A352-8ADFE6FBBC30}"/>
            </c:ext>
          </c:extLst>
        </c:ser>
        <c:dLbls>
          <c:showLegendKey val="0"/>
          <c:showVal val="0"/>
          <c:showCatName val="0"/>
          <c:showSerName val="0"/>
          <c:showPercent val="0"/>
          <c:showBubbleSize val="0"/>
        </c:dLbls>
        <c:gapWidth val="219"/>
        <c:overlap val="-27"/>
        <c:axId val="538037679"/>
        <c:axId val="538039327"/>
      </c:barChart>
      <c:catAx>
        <c:axId val="538037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8039327"/>
        <c:crosses val="autoZero"/>
        <c:auto val="1"/>
        <c:lblAlgn val="ctr"/>
        <c:lblOffset val="100"/>
        <c:noMultiLvlLbl val="0"/>
      </c:catAx>
      <c:valAx>
        <c:axId val="538039327"/>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80376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11-18T01:19:16.737" idx="1">
    <p:pos x="10" y="10"/>
    <p:text>summary a few sentences</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621FCE-DB0E-4233-8FA2-17D2B370B651}"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zh-CN" altLang="en-US"/>
        </a:p>
      </dgm:t>
    </dgm:pt>
    <dgm:pt modelId="{1DB271A8-AA07-428B-9F0A-4CF8468FD30F}">
      <dgm:prSet phldrT="[文本]" phldr="0"/>
      <dgm:spPr/>
      <dgm:t>
        <a:bodyPr/>
        <a:lstStyle/>
        <a:p>
          <a:pPr rtl="0"/>
          <a:r>
            <a:rPr lang="zh-CN" altLang="en-US">
              <a:latin typeface="Univers Condensed" panose="020F0302020204030204"/>
            </a:rPr>
            <a:t>Producers need to</a:t>
          </a:r>
        </a:p>
      </dgm:t>
    </dgm:pt>
    <dgm:pt modelId="{B793A347-89AD-4F4F-92F6-787AB027D23A}" type="parTrans" cxnId="{AA48EF8C-4DB9-4432-B0B2-6630F0037EDC}">
      <dgm:prSet/>
      <dgm:spPr/>
      <dgm:t>
        <a:bodyPr/>
        <a:lstStyle/>
        <a:p>
          <a:endParaRPr lang="zh-CN" altLang="en-US"/>
        </a:p>
      </dgm:t>
    </dgm:pt>
    <dgm:pt modelId="{0477CC85-1E01-4C63-B083-E6760DFF7F73}" type="sibTrans" cxnId="{AA48EF8C-4DB9-4432-B0B2-6630F0037EDC}">
      <dgm:prSet/>
      <dgm:spPr/>
      <dgm:t>
        <a:bodyPr/>
        <a:lstStyle/>
        <a:p>
          <a:endParaRPr lang="zh-CN" altLang="en-US"/>
        </a:p>
      </dgm:t>
    </dgm:pt>
    <dgm:pt modelId="{A830F2B1-D656-4B41-80BB-BBC83A46E346}">
      <dgm:prSet phldrT="[文本]" phldr="0"/>
      <dgm:spPr>
        <a:solidFill>
          <a:schemeClr val="accent5">
            <a:lumMod val="40000"/>
            <a:lumOff val="60000"/>
            <a:alpha val="50000"/>
          </a:schemeClr>
        </a:solidFill>
        <a:ln>
          <a:solidFill>
            <a:srgbClr val="FFFFFF"/>
          </a:solidFill>
        </a:ln>
      </dgm:spPr>
      <dgm:t>
        <a:bodyPr/>
        <a:lstStyle/>
        <a:p>
          <a:pPr rtl="0"/>
          <a:r>
            <a:rPr lang="zh-CN" altLang="en-US">
              <a:latin typeface="Univers Condensed" panose="020F0302020204030204"/>
            </a:rPr>
            <a:t>Customer is willing to pay more to buy </a:t>
          </a:r>
          <a:endParaRPr lang="zh-CN" altLang="en-US"/>
        </a:p>
      </dgm:t>
    </dgm:pt>
    <dgm:pt modelId="{0034DE4D-C115-4DDC-B23F-E80A78F63FAC}" type="parTrans" cxnId="{FC724FD0-C946-4F2A-B686-6DB25B7AFF48}">
      <dgm:prSet/>
      <dgm:spPr/>
      <dgm:t>
        <a:bodyPr/>
        <a:lstStyle/>
        <a:p>
          <a:endParaRPr lang="zh-CN" altLang="en-US"/>
        </a:p>
      </dgm:t>
    </dgm:pt>
    <dgm:pt modelId="{A5AC5E84-ADB3-43EA-B3FB-6C7274EF4447}" type="sibTrans" cxnId="{FC724FD0-C946-4F2A-B686-6DB25B7AFF48}">
      <dgm:prSet/>
      <dgm:spPr/>
      <dgm:t>
        <a:bodyPr/>
        <a:lstStyle/>
        <a:p>
          <a:endParaRPr lang="zh-CN" altLang="en-US"/>
        </a:p>
      </dgm:t>
    </dgm:pt>
    <dgm:pt modelId="{78E383FB-9025-4113-996E-912F32175913}">
      <dgm:prSet phldr="0"/>
      <dgm:spPr/>
      <dgm:t>
        <a:bodyPr/>
        <a:lstStyle/>
        <a:p>
          <a:pPr rtl="0"/>
          <a:r>
            <a:rPr lang="zh-CN" altLang="en-US">
              <a:latin typeface="Univers Condensed" panose="020F0302020204030204"/>
            </a:rPr>
            <a:t>Improve the quality of products</a:t>
          </a:r>
        </a:p>
      </dgm:t>
    </dgm:pt>
    <dgm:pt modelId="{44FF4151-C06B-4B97-BCC7-4FFFED13C8EA}" type="parTrans" cxnId="{974189DE-6805-438B-89DD-F4DCF0B577EE}">
      <dgm:prSet/>
      <dgm:spPr/>
    </dgm:pt>
    <dgm:pt modelId="{FCA87FF3-3893-4B26-89DF-7C11F27A7EBF}" type="sibTrans" cxnId="{974189DE-6805-438B-89DD-F4DCF0B577EE}">
      <dgm:prSet/>
      <dgm:spPr/>
    </dgm:pt>
    <dgm:pt modelId="{8EAFAD9E-088F-4B26-8BC5-7C0F0D01A28D}">
      <dgm:prSet phldr="0"/>
      <dgm:spPr/>
      <dgm:t>
        <a:bodyPr/>
        <a:lstStyle/>
        <a:p>
          <a:pPr rtl="0"/>
          <a:r>
            <a:rPr lang="zh-CN" altLang="en-US">
              <a:latin typeface="Univers Condensed" panose="020F0302020204030204"/>
            </a:rPr>
            <a:t>Be more sustainable </a:t>
          </a:r>
          <a:endParaRPr lang="zh-CN"/>
        </a:p>
      </dgm:t>
    </dgm:pt>
    <dgm:pt modelId="{6CF1AC81-9BA0-47CA-AC94-29B28F8E297D}" type="parTrans" cxnId="{9379010A-E9A8-431F-8ED1-1D4B9F1D1868}">
      <dgm:prSet/>
      <dgm:spPr/>
    </dgm:pt>
    <dgm:pt modelId="{0BFC22E5-480E-4C2E-81A3-4D5ED0AE839F}" type="sibTrans" cxnId="{9379010A-E9A8-431F-8ED1-1D4B9F1D1868}">
      <dgm:prSet/>
      <dgm:spPr/>
    </dgm:pt>
    <dgm:pt modelId="{E107F0FF-A523-4D4D-9346-E71CFE636773}">
      <dgm:prSet phldr="0"/>
      <dgm:spPr>
        <a:solidFill>
          <a:schemeClr val="accent5">
            <a:lumMod val="40000"/>
            <a:lumOff val="60000"/>
            <a:alpha val="50000"/>
          </a:schemeClr>
        </a:solidFill>
        <a:ln>
          <a:solidFill>
            <a:srgbClr val="FFFFFF"/>
          </a:solidFill>
        </a:ln>
      </dgm:spPr>
      <dgm:t>
        <a:bodyPr/>
        <a:lstStyle/>
        <a:p>
          <a:pPr rtl="0"/>
          <a:r>
            <a:rPr lang="zh-CN" altLang="en-US">
              <a:latin typeface="Univers Condensed" panose="020F0302020204030204"/>
            </a:rPr>
            <a:t>High quality products</a:t>
          </a:r>
        </a:p>
      </dgm:t>
    </dgm:pt>
    <dgm:pt modelId="{ABF91856-BCB8-4B40-B95F-F5C7A9CCD07E}" type="parTrans" cxnId="{94376B43-EAFB-4746-8CBA-C6C0637065CC}">
      <dgm:prSet/>
      <dgm:spPr/>
    </dgm:pt>
    <dgm:pt modelId="{F36AEF84-5C75-45C5-ABDF-0C73EEC2AED3}" type="sibTrans" cxnId="{94376B43-EAFB-4746-8CBA-C6C0637065CC}">
      <dgm:prSet/>
      <dgm:spPr/>
    </dgm:pt>
    <dgm:pt modelId="{1C37B7FE-2B98-4FF9-A693-36FE94C9496F}">
      <dgm:prSet phldr="0"/>
      <dgm:spPr>
        <a:solidFill>
          <a:schemeClr val="accent5">
            <a:lumMod val="40000"/>
            <a:lumOff val="60000"/>
            <a:alpha val="50000"/>
          </a:schemeClr>
        </a:solidFill>
        <a:ln>
          <a:solidFill>
            <a:srgbClr val="FFFFFF"/>
          </a:solidFill>
        </a:ln>
      </dgm:spPr>
      <dgm:t>
        <a:bodyPr/>
        <a:lstStyle/>
        <a:p>
          <a:pPr rtl="0"/>
          <a:r>
            <a:rPr lang="zh-CN" altLang="en-US">
              <a:latin typeface="Univers Condensed" panose="020F0302020204030204"/>
            </a:rPr>
            <a:t>Green products with less package &amp; lower footprint</a:t>
          </a:r>
        </a:p>
      </dgm:t>
    </dgm:pt>
    <dgm:pt modelId="{CF097D87-8A78-4FE8-838E-A4BADAA0CE99}" type="parTrans" cxnId="{121174AD-9C7D-4430-BC65-BA69E892BCD9}">
      <dgm:prSet/>
      <dgm:spPr/>
    </dgm:pt>
    <dgm:pt modelId="{933C6335-3D79-4CF2-A804-06D761C2321F}" type="sibTrans" cxnId="{121174AD-9C7D-4430-BC65-BA69E892BCD9}">
      <dgm:prSet/>
      <dgm:spPr/>
    </dgm:pt>
    <dgm:pt modelId="{B7AFF26A-A704-4F9E-AC2B-307ACD9E7F38}">
      <dgm:prSet phldr="0"/>
      <dgm:spPr>
        <a:solidFill>
          <a:schemeClr val="accent5">
            <a:lumMod val="20000"/>
            <a:lumOff val="80000"/>
          </a:schemeClr>
        </a:solidFill>
      </dgm:spPr>
      <dgm:t>
        <a:bodyPr/>
        <a:lstStyle/>
        <a:p>
          <a:pPr rtl="0"/>
          <a:r>
            <a:rPr lang="de-DE" altLang="zh-CN" err="1">
              <a:latin typeface="Univers Condensed" panose="020F0302020204030204"/>
            </a:rPr>
            <a:t>Competitors</a:t>
          </a:r>
          <a:r>
            <a:rPr lang="de-DE" altLang="zh-CN">
              <a:latin typeface="Univers Condensed" panose="020F0302020204030204"/>
            </a:rPr>
            <a:t> </a:t>
          </a:r>
          <a:r>
            <a:rPr lang="de-DE" altLang="zh-CN" err="1">
              <a:latin typeface="Univers Condensed" panose="020F0302020204030204"/>
            </a:rPr>
            <a:t>don´t</a:t>
          </a:r>
          <a:r>
            <a:rPr lang="de-DE" altLang="zh-CN">
              <a:latin typeface="Univers Condensed" panose="020F0302020204030204"/>
            </a:rPr>
            <a:t> </a:t>
          </a:r>
          <a:r>
            <a:rPr lang="de-DE" altLang="zh-CN" err="1">
              <a:latin typeface="Univers Condensed" panose="020F0302020204030204"/>
            </a:rPr>
            <a:t>provide</a:t>
          </a:r>
          <a:r>
            <a:rPr lang="de-DE" altLang="zh-CN">
              <a:latin typeface="Univers Condensed" panose="020F0302020204030204"/>
            </a:rPr>
            <a:t> (</a:t>
          </a:r>
          <a:r>
            <a:rPr lang="de-DE" altLang="zh-CN" err="1">
              <a:latin typeface="Univers Condensed" panose="020F0302020204030204"/>
            </a:rPr>
            <a:t>enough</a:t>
          </a:r>
          <a:r>
            <a:rPr lang="de-DE" altLang="zh-CN">
              <a:latin typeface="Univers Condensed" panose="020F0302020204030204"/>
            </a:rPr>
            <a:t>) </a:t>
          </a:r>
          <a:r>
            <a:rPr lang="de-DE" altLang="zh-CN" err="1">
              <a:latin typeface="Univers Condensed" panose="020F0302020204030204"/>
            </a:rPr>
            <a:t>information</a:t>
          </a:r>
          <a:r>
            <a:rPr lang="de-DE" altLang="zh-CN">
              <a:latin typeface="Univers Condensed" panose="020F0302020204030204"/>
            </a:rPr>
            <a:t> on sustainability</a:t>
          </a:r>
          <a:endParaRPr lang="zh-CN" altLang="en-US">
            <a:latin typeface="Univers Condensed" panose="020F0302020204030204"/>
          </a:endParaRPr>
        </a:p>
      </dgm:t>
    </dgm:pt>
    <dgm:pt modelId="{154176B8-72CC-4A4B-9DC7-76C2D5388438}" type="parTrans" cxnId="{0875F3FC-F5A4-482D-A4DB-4D11345C6773}">
      <dgm:prSet/>
      <dgm:spPr/>
      <dgm:t>
        <a:bodyPr/>
        <a:lstStyle/>
        <a:p>
          <a:endParaRPr lang="de-DE"/>
        </a:p>
      </dgm:t>
    </dgm:pt>
    <dgm:pt modelId="{5725A061-EE3D-4EE6-A0E3-4CFD5157D9F8}" type="sibTrans" cxnId="{0875F3FC-F5A4-482D-A4DB-4D11345C6773}">
      <dgm:prSet/>
      <dgm:spPr/>
      <dgm:t>
        <a:bodyPr/>
        <a:lstStyle/>
        <a:p>
          <a:endParaRPr lang="de-DE"/>
        </a:p>
      </dgm:t>
    </dgm:pt>
    <dgm:pt modelId="{FF331D32-4392-4005-B8BB-6104847D92BB}" type="pres">
      <dgm:prSet presAssocID="{0E621FCE-DB0E-4233-8FA2-17D2B370B651}" presName="Name0" presStyleCnt="0">
        <dgm:presLayoutVars>
          <dgm:dir/>
          <dgm:resizeHandles val="exact"/>
        </dgm:presLayoutVars>
      </dgm:prSet>
      <dgm:spPr/>
    </dgm:pt>
    <dgm:pt modelId="{B33F72E4-A9C4-4883-BB84-C1FB86035AD5}" type="pres">
      <dgm:prSet presAssocID="{1DB271A8-AA07-428B-9F0A-4CF8468FD30F}" presName="Name5" presStyleLbl="vennNode1" presStyleIdx="0" presStyleCnt="3">
        <dgm:presLayoutVars>
          <dgm:bulletEnabled val="1"/>
        </dgm:presLayoutVars>
      </dgm:prSet>
      <dgm:spPr>
        <a:solidFill>
          <a:schemeClr val="accent5">
            <a:lumMod val="20000"/>
            <a:lumOff val="80000"/>
          </a:schemeClr>
        </a:solidFill>
      </dgm:spPr>
    </dgm:pt>
    <dgm:pt modelId="{F101ED02-DD49-47BF-92A0-4E3488B05E48}" type="pres">
      <dgm:prSet presAssocID="{0477CC85-1E01-4C63-B083-E6760DFF7F73}" presName="space" presStyleCnt="0"/>
      <dgm:spPr/>
    </dgm:pt>
    <dgm:pt modelId="{6A33C670-C0B1-4ABA-814F-8BC8A0E32DBB}" type="pres">
      <dgm:prSet presAssocID="{A830F2B1-D656-4B41-80BB-BBC83A46E346}" presName="Name5" presStyleLbl="vennNode1" presStyleIdx="1" presStyleCnt="3">
        <dgm:presLayoutVars>
          <dgm:bulletEnabled val="1"/>
        </dgm:presLayoutVars>
      </dgm:prSet>
      <dgm:spPr/>
    </dgm:pt>
    <dgm:pt modelId="{E1BF33D8-B965-41E7-A2C9-780A7B437FDB}" type="pres">
      <dgm:prSet presAssocID="{A5AC5E84-ADB3-43EA-B3FB-6C7274EF4447}" presName="space" presStyleCnt="0"/>
      <dgm:spPr/>
    </dgm:pt>
    <dgm:pt modelId="{36023358-9C5D-4DF4-910D-BF4AEE0F81DA}" type="pres">
      <dgm:prSet presAssocID="{B7AFF26A-A704-4F9E-AC2B-307ACD9E7F38}" presName="Name5" presStyleLbl="vennNode1" presStyleIdx="2" presStyleCnt="3">
        <dgm:presLayoutVars>
          <dgm:bulletEnabled val="1"/>
        </dgm:presLayoutVars>
      </dgm:prSet>
      <dgm:spPr/>
    </dgm:pt>
  </dgm:ptLst>
  <dgm:cxnLst>
    <dgm:cxn modelId="{9379010A-E9A8-431F-8ED1-1D4B9F1D1868}" srcId="{1DB271A8-AA07-428B-9F0A-4CF8468FD30F}" destId="{8EAFAD9E-088F-4B26-8BC5-7C0F0D01A28D}" srcOrd="1" destOrd="0" parTransId="{6CF1AC81-9BA0-47CA-AC94-29B28F8E297D}" sibTransId="{0BFC22E5-480E-4C2E-81A3-4D5ED0AE839F}"/>
    <dgm:cxn modelId="{01A5532F-526E-4563-AD66-AE9DF7E1A12D}" type="presOf" srcId="{78E383FB-9025-4113-996E-912F32175913}" destId="{B33F72E4-A9C4-4883-BB84-C1FB86035AD5}" srcOrd="0" destOrd="1" presId="urn:microsoft.com/office/officeart/2005/8/layout/venn3"/>
    <dgm:cxn modelId="{94376B43-EAFB-4746-8CBA-C6C0637065CC}" srcId="{A830F2B1-D656-4B41-80BB-BBC83A46E346}" destId="{E107F0FF-A523-4D4D-9346-E71CFE636773}" srcOrd="0" destOrd="0" parTransId="{ABF91856-BCB8-4B40-B95F-F5C7A9CCD07E}" sibTransId="{F36AEF84-5C75-45C5-ABDF-0C73EEC2AED3}"/>
    <dgm:cxn modelId="{4825E350-4CFB-4794-B655-4412565A533D}" type="presOf" srcId="{8EAFAD9E-088F-4B26-8BC5-7C0F0D01A28D}" destId="{B33F72E4-A9C4-4883-BB84-C1FB86035AD5}" srcOrd="0" destOrd="2" presId="urn:microsoft.com/office/officeart/2005/8/layout/venn3"/>
    <dgm:cxn modelId="{ABF72C73-F34A-449A-BA3F-5A40CE871ED9}" type="presOf" srcId="{0E621FCE-DB0E-4233-8FA2-17D2B370B651}" destId="{FF331D32-4392-4005-B8BB-6104847D92BB}" srcOrd="0" destOrd="0" presId="urn:microsoft.com/office/officeart/2005/8/layout/venn3"/>
    <dgm:cxn modelId="{6A852D87-1298-498E-9B86-839FE4D76DE2}" type="presOf" srcId="{1DB271A8-AA07-428B-9F0A-4CF8468FD30F}" destId="{B33F72E4-A9C4-4883-BB84-C1FB86035AD5}" srcOrd="0" destOrd="0" presId="urn:microsoft.com/office/officeart/2005/8/layout/venn3"/>
    <dgm:cxn modelId="{AA48EF8C-4DB9-4432-B0B2-6630F0037EDC}" srcId="{0E621FCE-DB0E-4233-8FA2-17D2B370B651}" destId="{1DB271A8-AA07-428B-9F0A-4CF8468FD30F}" srcOrd="0" destOrd="0" parTransId="{B793A347-89AD-4F4F-92F6-787AB027D23A}" sibTransId="{0477CC85-1E01-4C63-B083-E6760DFF7F73}"/>
    <dgm:cxn modelId="{005E488D-2859-4DDB-9AB4-F73532B666B8}" type="presOf" srcId="{B7AFF26A-A704-4F9E-AC2B-307ACD9E7F38}" destId="{36023358-9C5D-4DF4-910D-BF4AEE0F81DA}" srcOrd="0" destOrd="0" presId="urn:microsoft.com/office/officeart/2005/8/layout/venn3"/>
    <dgm:cxn modelId="{121174AD-9C7D-4430-BC65-BA69E892BCD9}" srcId="{A830F2B1-D656-4B41-80BB-BBC83A46E346}" destId="{1C37B7FE-2B98-4FF9-A693-36FE94C9496F}" srcOrd="1" destOrd="0" parTransId="{CF097D87-8A78-4FE8-838E-A4BADAA0CE99}" sibTransId="{933C6335-3D79-4CF2-A804-06D761C2321F}"/>
    <dgm:cxn modelId="{2B8A2ACB-42EF-4ED4-AEA2-6BD49AABDFF4}" type="presOf" srcId="{E107F0FF-A523-4D4D-9346-E71CFE636773}" destId="{6A33C670-C0B1-4ABA-814F-8BC8A0E32DBB}" srcOrd="0" destOrd="1" presId="urn:microsoft.com/office/officeart/2005/8/layout/venn3"/>
    <dgm:cxn modelId="{FC724FD0-C946-4F2A-B686-6DB25B7AFF48}" srcId="{0E621FCE-DB0E-4233-8FA2-17D2B370B651}" destId="{A830F2B1-D656-4B41-80BB-BBC83A46E346}" srcOrd="1" destOrd="0" parTransId="{0034DE4D-C115-4DDC-B23F-E80A78F63FAC}" sibTransId="{A5AC5E84-ADB3-43EA-B3FB-6C7274EF4447}"/>
    <dgm:cxn modelId="{974189DE-6805-438B-89DD-F4DCF0B577EE}" srcId="{1DB271A8-AA07-428B-9F0A-4CF8468FD30F}" destId="{78E383FB-9025-4113-996E-912F32175913}" srcOrd="0" destOrd="0" parTransId="{44FF4151-C06B-4B97-BCC7-4FFFED13C8EA}" sibTransId="{FCA87FF3-3893-4B26-89DF-7C11F27A7EBF}"/>
    <dgm:cxn modelId="{3A13A5E8-994D-4C71-AFCA-9C7546C52C4D}" type="presOf" srcId="{1C37B7FE-2B98-4FF9-A693-36FE94C9496F}" destId="{6A33C670-C0B1-4ABA-814F-8BC8A0E32DBB}" srcOrd="0" destOrd="2" presId="urn:microsoft.com/office/officeart/2005/8/layout/venn3"/>
    <dgm:cxn modelId="{7D9530E9-02C3-4917-910F-2B1DD6A72211}" type="presOf" srcId="{A830F2B1-D656-4B41-80BB-BBC83A46E346}" destId="{6A33C670-C0B1-4ABA-814F-8BC8A0E32DBB}" srcOrd="0" destOrd="0" presId="urn:microsoft.com/office/officeart/2005/8/layout/venn3"/>
    <dgm:cxn modelId="{0875F3FC-F5A4-482D-A4DB-4D11345C6773}" srcId="{0E621FCE-DB0E-4233-8FA2-17D2B370B651}" destId="{B7AFF26A-A704-4F9E-AC2B-307ACD9E7F38}" srcOrd="2" destOrd="0" parTransId="{154176B8-72CC-4A4B-9DC7-76C2D5388438}" sibTransId="{5725A061-EE3D-4EE6-A0E3-4CFD5157D9F8}"/>
    <dgm:cxn modelId="{ACC524BC-8240-47A7-8572-4AB099527FB1}" type="presParOf" srcId="{FF331D32-4392-4005-B8BB-6104847D92BB}" destId="{B33F72E4-A9C4-4883-BB84-C1FB86035AD5}" srcOrd="0" destOrd="0" presId="urn:microsoft.com/office/officeart/2005/8/layout/venn3"/>
    <dgm:cxn modelId="{E01A721E-8A3C-4857-8BDE-915E66A803C1}" type="presParOf" srcId="{FF331D32-4392-4005-B8BB-6104847D92BB}" destId="{F101ED02-DD49-47BF-92A0-4E3488B05E48}" srcOrd="1" destOrd="0" presId="urn:microsoft.com/office/officeart/2005/8/layout/venn3"/>
    <dgm:cxn modelId="{692E29F5-0E0B-4BCA-9683-BD0B7C91D696}" type="presParOf" srcId="{FF331D32-4392-4005-B8BB-6104847D92BB}" destId="{6A33C670-C0B1-4ABA-814F-8BC8A0E32DBB}" srcOrd="2" destOrd="0" presId="urn:microsoft.com/office/officeart/2005/8/layout/venn3"/>
    <dgm:cxn modelId="{83BA4391-6ACE-475D-9198-6119773CD824}" type="presParOf" srcId="{FF331D32-4392-4005-B8BB-6104847D92BB}" destId="{E1BF33D8-B965-41E7-A2C9-780A7B437FDB}" srcOrd="3" destOrd="0" presId="urn:microsoft.com/office/officeart/2005/8/layout/venn3"/>
    <dgm:cxn modelId="{5375D405-C948-4AF9-98E5-EB413EC2096B}" type="presParOf" srcId="{FF331D32-4392-4005-B8BB-6104847D92BB}" destId="{36023358-9C5D-4DF4-910D-BF4AEE0F81DA}"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388EDD-2688-4708-937E-78C0069BCC2A}" type="doc">
      <dgm:prSet loTypeId="urn:microsoft.com/office/officeart/2005/8/layout/gear1" loCatId="relationship" qsTypeId="urn:microsoft.com/office/officeart/2005/8/quickstyle/simple1" qsCatId="simple" csTypeId="urn:microsoft.com/office/officeart/2005/8/colors/colorful3" csCatId="colorful" phldr="1"/>
      <dgm:spPr/>
    </dgm:pt>
    <dgm:pt modelId="{5FF8B490-C2B0-4392-A84C-991548F56FB0}">
      <dgm:prSet phldr="0"/>
      <dgm:spPr/>
      <dgm:t>
        <a:bodyPr/>
        <a:lstStyle/>
        <a:p>
          <a:pPr rtl="0"/>
          <a:r>
            <a:rPr lang="en-US" dirty="0"/>
            <a:t>Social media Influencers</a:t>
          </a:r>
          <a:br>
            <a:rPr lang="en-US" dirty="0"/>
          </a:br>
          <a:r>
            <a:rPr lang="en-US" dirty="0"/>
            <a:t>Social Media </a:t>
          </a:r>
          <a:r>
            <a:rPr lang="en-US" altLang="zh-CN" dirty="0">
              <a:latin typeface="Univers Condensed" panose="020F0302020204030204"/>
            </a:rPr>
            <a:t>Ads</a:t>
          </a:r>
        </a:p>
      </dgm:t>
    </dgm:pt>
    <dgm:pt modelId="{FC062124-FD94-4720-B7F7-BAB07297FF55}" type="parTrans" cxnId="{7192C5AE-4479-4314-8DB6-888E50861624}">
      <dgm:prSet/>
      <dgm:spPr/>
      <dgm:t>
        <a:bodyPr/>
        <a:lstStyle/>
        <a:p>
          <a:endParaRPr lang="zh-CN" altLang="en-US"/>
        </a:p>
      </dgm:t>
    </dgm:pt>
    <dgm:pt modelId="{ED0C9790-AC1A-482C-AA5F-3673C10A45AB}" type="sibTrans" cxnId="{7192C5AE-4479-4314-8DB6-888E50861624}">
      <dgm:prSet/>
      <dgm:spPr/>
      <dgm:t>
        <a:bodyPr/>
        <a:lstStyle/>
        <a:p>
          <a:endParaRPr lang="zh-CN" altLang="en-US"/>
        </a:p>
      </dgm:t>
    </dgm:pt>
    <dgm:pt modelId="{67C10478-B688-4979-9D15-FD8627B615B1}">
      <dgm:prSet phldr="0"/>
      <dgm:spPr/>
      <dgm:t>
        <a:bodyPr/>
        <a:lstStyle/>
        <a:p>
          <a:r>
            <a:rPr lang="en-US" altLang="zh-CN" b="0" i="0" dirty="0">
              <a:latin typeface="Univers Condensed" panose="020F0302020204030204"/>
            </a:rPr>
            <a:t>On</a:t>
          </a:r>
          <a:r>
            <a:rPr lang="en-US" altLang="zh-CN" dirty="0">
              <a:latin typeface="Univers Condensed" panose="020F0302020204030204"/>
            </a:rPr>
            <a:t> farms</a:t>
          </a:r>
          <a:endParaRPr lang="en-GB" dirty="0"/>
        </a:p>
      </dgm:t>
    </dgm:pt>
    <dgm:pt modelId="{6A8F3723-98A5-4EF8-A463-D7A66F54C2BE}" type="parTrans" cxnId="{4E1D4DEF-34EA-4DB4-97A0-C71BA2013B20}">
      <dgm:prSet/>
      <dgm:spPr/>
      <dgm:t>
        <a:bodyPr/>
        <a:lstStyle/>
        <a:p>
          <a:endParaRPr lang="zh-CN" altLang="en-US"/>
        </a:p>
      </dgm:t>
    </dgm:pt>
    <dgm:pt modelId="{27BBB9FB-3985-4E8E-8AE4-022398FA2548}" type="sibTrans" cxnId="{4E1D4DEF-34EA-4DB4-97A0-C71BA2013B20}">
      <dgm:prSet/>
      <dgm:spPr/>
      <dgm:t>
        <a:bodyPr/>
        <a:lstStyle/>
        <a:p>
          <a:endParaRPr lang="zh-CN" altLang="en-US"/>
        </a:p>
      </dgm:t>
    </dgm:pt>
    <dgm:pt modelId="{BBD73167-08B4-44EF-8A00-B560C80C1DEB}">
      <dgm:prSet phldr="0"/>
      <dgm:spPr/>
      <dgm:t>
        <a:bodyPr/>
        <a:lstStyle/>
        <a:p>
          <a:pPr rtl="0"/>
          <a:r>
            <a:rPr lang="en-US" altLang="zh-CN">
              <a:latin typeface="Univers Condensed" panose="020F0302020204030204"/>
            </a:rPr>
            <a:t>Website/App</a:t>
          </a:r>
          <a:br>
            <a:rPr lang="en-US" altLang="zh-CN">
              <a:latin typeface="Univers Condensed" panose="020F0302020204030204"/>
            </a:rPr>
          </a:br>
          <a:r>
            <a:rPr lang="en-US" altLang="zh-CN">
              <a:latin typeface="Univers Condensed" panose="020F0302020204030204"/>
            </a:rPr>
            <a:t>Emails</a:t>
          </a:r>
          <a:endParaRPr lang="en-GB"/>
        </a:p>
      </dgm:t>
    </dgm:pt>
    <dgm:pt modelId="{22044F9B-F382-4D3E-9A5F-97685552B5A5}" type="parTrans" cxnId="{4EE34EBF-AD91-4E74-896D-B6F4AA99AD67}">
      <dgm:prSet/>
      <dgm:spPr/>
      <dgm:t>
        <a:bodyPr/>
        <a:lstStyle/>
        <a:p>
          <a:endParaRPr lang="zh-CN" altLang="en-US"/>
        </a:p>
      </dgm:t>
    </dgm:pt>
    <dgm:pt modelId="{9D304326-7395-41D6-967D-0BDC66E8F628}" type="sibTrans" cxnId="{4EE34EBF-AD91-4E74-896D-B6F4AA99AD67}">
      <dgm:prSet/>
      <dgm:spPr/>
      <dgm:t>
        <a:bodyPr/>
        <a:lstStyle/>
        <a:p>
          <a:endParaRPr lang="zh-CN" altLang="en-US"/>
        </a:p>
      </dgm:t>
    </dgm:pt>
    <dgm:pt modelId="{E6951502-848D-4724-86F5-9A315629DE8D}" type="pres">
      <dgm:prSet presAssocID="{97388EDD-2688-4708-937E-78C0069BCC2A}" presName="composite" presStyleCnt="0">
        <dgm:presLayoutVars>
          <dgm:chMax val="3"/>
          <dgm:animLvl val="lvl"/>
          <dgm:resizeHandles val="exact"/>
        </dgm:presLayoutVars>
      </dgm:prSet>
      <dgm:spPr/>
    </dgm:pt>
    <dgm:pt modelId="{04E2C994-183E-4FAC-A9C4-5DE39FEC7EE2}" type="pres">
      <dgm:prSet presAssocID="{5FF8B490-C2B0-4392-A84C-991548F56FB0}" presName="gear1" presStyleLbl="node1" presStyleIdx="0" presStyleCnt="3">
        <dgm:presLayoutVars>
          <dgm:chMax val="1"/>
          <dgm:bulletEnabled val="1"/>
        </dgm:presLayoutVars>
      </dgm:prSet>
      <dgm:spPr/>
    </dgm:pt>
    <dgm:pt modelId="{7E70EDE7-4BF8-4749-9739-25CEC9A6744A}" type="pres">
      <dgm:prSet presAssocID="{5FF8B490-C2B0-4392-A84C-991548F56FB0}" presName="gear1srcNode" presStyleLbl="node1" presStyleIdx="0" presStyleCnt="3"/>
      <dgm:spPr/>
    </dgm:pt>
    <dgm:pt modelId="{F34EBC3F-544D-4114-9434-75109BFDE35B}" type="pres">
      <dgm:prSet presAssocID="{5FF8B490-C2B0-4392-A84C-991548F56FB0}" presName="gear1dstNode" presStyleLbl="node1" presStyleIdx="0" presStyleCnt="3"/>
      <dgm:spPr/>
    </dgm:pt>
    <dgm:pt modelId="{D6AD5270-195C-43CD-B648-54F65171E473}" type="pres">
      <dgm:prSet presAssocID="{BBD73167-08B4-44EF-8A00-B560C80C1DEB}" presName="gear2" presStyleLbl="node1" presStyleIdx="1" presStyleCnt="3">
        <dgm:presLayoutVars>
          <dgm:chMax val="1"/>
          <dgm:bulletEnabled val="1"/>
        </dgm:presLayoutVars>
      </dgm:prSet>
      <dgm:spPr/>
    </dgm:pt>
    <dgm:pt modelId="{C83AE1DC-67A4-429C-9672-F3196B5A1418}" type="pres">
      <dgm:prSet presAssocID="{BBD73167-08B4-44EF-8A00-B560C80C1DEB}" presName="gear2srcNode" presStyleLbl="node1" presStyleIdx="1" presStyleCnt="3"/>
      <dgm:spPr/>
    </dgm:pt>
    <dgm:pt modelId="{43B02D66-38A3-4022-9EAE-A1B787EB1A11}" type="pres">
      <dgm:prSet presAssocID="{BBD73167-08B4-44EF-8A00-B560C80C1DEB}" presName="gear2dstNode" presStyleLbl="node1" presStyleIdx="1" presStyleCnt="3"/>
      <dgm:spPr/>
    </dgm:pt>
    <dgm:pt modelId="{F9F6AD0D-C581-4B05-AFCF-B24ED051F8A9}" type="pres">
      <dgm:prSet presAssocID="{67C10478-B688-4979-9D15-FD8627B615B1}" presName="gear3" presStyleLbl="node1" presStyleIdx="2" presStyleCnt="3"/>
      <dgm:spPr/>
    </dgm:pt>
    <dgm:pt modelId="{938DFEC3-F687-4614-8A51-48AA4C3216CC}" type="pres">
      <dgm:prSet presAssocID="{67C10478-B688-4979-9D15-FD8627B615B1}" presName="gear3tx" presStyleLbl="node1" presStyleIdx="2" presStyleCnt="3">
        <dgm:presLayoutVars>
          <dgm:chMax val="1"/>
          <dgm:bulletEnabled val="1"/>
        </dgm:presLayoutVars>
      </dgm:prSet>
      <dgm:spPr/>
    </dgm:pt>
    <dgm:pt modelId="{07E4349C-0769-4BEC-98AC-47FE07E3607B}" type="pres">
      <dgm:prSet presAssocID="{67C10478-B688-4979-9D15-FD8627B615B1}" presName="gear3srcNode" presStyleLbl="node1" presStyleIdx="2" presStyleCnt="3"/>
      <dgm:spPr/>
    </dgm:pt>
    <dgm:pt modelId="{DCBD7A5F-BD3F-4A23-8FF5-D271E39FBCC9}" type="pres">
      <dgm:prSet presAssocID="{67C10478-B688-4979-9D15-FD8627B615B1}" presName="gear3dstNode" presStyleLbl="node1" presStyleIdx="2" presStyleCnt="3"/>
      <dgm:spPr/>
    </dgm:pt>
    <dgm:pt modelId="{8199B371-8363-4B99-9023-E93C475E283B}" type="pres">
      <dgm:prSet presAssocID="{ED0C9790-AC1A-482C-AA5F-3673C10A45AB}" presName="connector1" presStyleLbl="sibTrans2D1" presStyleIdx="0" presStyleCnt="3"/>
      <dgm:spPr/>
    </dgm:pt>
    <dgm:pt modelId="{4BB3EF62-1FF2-4901-9D9C-08D1443F0240}" type="pres">
      <dgm:prSet presAssocID="{9D304326-7395-41D6-967D-0BDC66E8F628}" presName="connector2" presStyleLbl="sibTrans2D1" presStyleIdx="1" presStyleCnt="3"/>
      <dgm:spPr/>
    </dgm:pt>
    <dgm:pt modelId="{664A3051-6F81-4077-B07E-9F93100B1891}" type="pres">
      <dgm:prSet presAssocID="{27BBB9FB-3985-4E8E-8AE4-022398FA2548}" presName="connector3" presStyleLbl="sibTrans2D1" presStyleIdx="2" presStyleCnt="3"/>
      <dgm:spPr/>
    </dgm:pt>
  </dgm:ptLst>
  <dgm:cxnLst>
    <dgm:cxn modelId="{395EBA03-0001-4E6C-AFE7-89A244E349A7}" type="presOf" srcId="{67C10478-B688-4979-9D15-FD8627B615B1}" destId="{F9F6AD0D-C581-4B05-AFCF-B24ED051F8A9}" srcOrd="0" destOrd="0" presId="urn:microsoft.com/office/officeart/2005/8/layout/gear1"/>
    <dgm:cxn modelId="{71811204-DCFD-48E5-A8B2-8838058229E9}" type="presOf" srcId="{27BBB9FB-3985-4E8E-8AE4-022398FA2548}" destId="{664A3051-6F81-4077-B07E-9F93100B1891}" srcOrd="0" destOrd="0" presId="urn:microsoft.com/office/officeart/2005/8/layout/gear1"/>
    <dgm:cxn modelId="{E59F5B0C-C360-48D8-9F56-CF75B1B0F0FD}" type="presOf" srcId="{9D304326-7395-41D6-967D-0BDC66E8F628}" destId="{4BB3EF62-1FF2-4901-9D9C-08D1443F0240}" srcOrd="0" destOrd="0" presId="urn:microsoft.com/office/officeart/2005/8/layout/gear1"/>
    <dgm:cxn modelId="{F804E318-7885-4EBF-8F5F-9D9B4E614777}" type="presOf" srcId="{5FF8B490-C2B0-4392-A84C-991548F56FB0}" destId="{7E70EDE7-4BF8-4749-9739-25CEC9A6744A}" srcOrd="1" destOrd="0" presId="urn:microsoft.com/office/officeart/2005/8/layout/gear1"/>
    <dgm:cxn modelId="{A0384A1D-6637-4650-9762-C43FEAE46CD6}" type="presOf" srcId="{BBD73167-08B4-44EF-8A00-B560C80C1DEB}" destId="{D6AD5270-195C-43CD-B648-54F65171E473}" srcOrd="0" destOrd="0" presId="urn:microsoft.com/office/officeart/2005/8/layout/gear1"/>
    <dgm:cxn modelId="{CAF1D539-0C29-4B65-B48C-033CCB764C45}" type="presOf" srcId="{BBD73167-08B4-44EF-8A00-B560C80C1DEB}" destId="{43B02D66-38A3-4022-9EAE-A1B787EB1A11}" srcOrd="2" destOrd="0" presId="urn:microsoft.com/office/officeart/2005/8/layout/gear1"/>
    <dgm:cxn modelId="{52BD8D5E-9BC3-4B15-A7BF-FA489C5D915B}" type="presOf" srcId="{ED0C9790-AC1A-482C-AA5F-3673C10A45AB}" destId="{8199B371-8363-4B99-9023-E93C475E283B}" srcOrd="0" destOrd="0" presId="urn:microsoft.com/office/officeart/2005/8/layout/gear1"/>
    <dgm:cxn modelId="{5B4FC15A-44CE-4111-85FC-D893BF13AD47}" type="presOf" srcId="{97388EDD-2688-4708-937E-78C0069BCC2A}" destId="{E6951502-848D-4724-86F5-9A315629DE8D}" srcOrd="0" destOrd="0" presId="urn:microsoft.com/office/officeart/2005/8/layout/gear1"/>
    <dgm:cxn modelId="{E16EB18F-24D1-415C-A3E3-77D2C0A83B07}" type="presOf" srcId="{67C10478-B688-4979-9D15-FD8627B615B1}" destId="{07E4349C-0769-4BEC-98AC-47FE07E3607B}" srcOrd="2" destOrd="0" presId="urn:microsoft.com/office/officeart/2005/8/layout/gear1"/>
    <dgm:cxn modelId="{14C2D7AD-5D75-4406-8F28-1D5DBFEC3D77}" type="presOf" srcId="{BBD73167-08B4-44EF-8A00-B560C80C1DEB}" destId="{C83AE1DC-67A4-429C-9672-F3196B5A1418}" srcOrd="1" destOrd="0" presId="urn:microsoft.com/office/officeart/2005/8/layout/gear1"/>
    <dgm:cxn modelId="{7192C5AE-4479-4314-8DB6-888E50861624}" srcId="{97388EDD-2688-4708-937E-78C0069BCC2A}" destId="{5FF8B490-C2B0-4392-A84C-991548F56FB0}" srcOrd="0" destOrd="0" parTransId="{FC062124-FD94-4720-B7F7-BAB07297FF55}" sibTransId="{ED0C9790-AC1A-482C-AA5F-3673C10A45AB}"/>
    <dgm:cxn modelId="{4EE34EBF-AD91-4E74-896D-B6F4AA99AD67}" srcId="{97388EDD-2688-4708-937E-78C0069BCC2A}" destId="{BBD73167-08B4-44EF-8A00-B560C80C1DEB}" srcOrd="1" destOrd="0" parTransId="{22044F9B-F382-4D3E-9A5F-97685552B5A5}" sibTransId="{9D304326-7395-41D6-967D-0BDC66E8F628}"/>
    <dgm:cxn modelId="{1893D5E1-F4AD-422E-8E65-112746BB3F22}" type="presOf" srcId="{67C10478-B688-4979-9D15-FD8627B615B1}" destId="{938DFEC3-F687-4614-8A51-48AA4C3216CC}" srcOrd="1" destOrd="0" presId="urn:microsoft.com/office/officeart/2005/8/layout/gear1"/>
    <dgm:cxn modelId="{4E1D4DEF-34EA-4DB4-97A0-C71BA2013B20}" srcId="{97388EDD-2688-4708-937E-78C0069BCC2A}" destId="{67C10478-B688-4979-9D15-FD8627B615B1}" srcOrd="2" destOrd="0" parTransId="{6A8F3723-98A5-4EF8-A463-D7A66F54C2BE}" sibTransId="{27BBB9FB-3985-4E8E-8AE4-022398FA2548}"/>
    <dgm:cxn modelId="{970450F7-F822-447E-9AEA-F02CAA132179}" type="presOf" srcId="{67C10478-B688-4979-9D15-FD8627B615B1}" destId="{DCBD7A5F-BD3F-4A23-8FF5-D271E39FBCC9}" srcOrd="3" destOrd="0" presId="urn:microsoft.com/office/officeart/2005/8/layout/gear1"/>
    <dgm:cxn modelId="{ACD1ACF8-DFED-479C-99C4-3BC8FCF34545}" type="presOf" srcId="{5FF8B490-C2B0-4392-A84C-991548F56FB0}" destId="{04E2C994-183E-4FAC-A9C4-5DE39FEC7EE2}" srcOrd="0" destOrd="0" presId="urn:microsoft.com/office/officeart/2005/8/layout/gear1"/>
    <dgm:cxn modelId="{43907FFD-5A9A-40E6-8129-87A99AD8E438}" type="presOf" srcId="{5FF8B490-C2B0-4392-A84C-991548F56FB0}" destId="{F34EBC3F-544D-4114-9434-75109BFDE35B}" srcOrd="2" destOrd="0" presId="urn:microsoft.com/office/officeart/2005/8/layout/gear1"/>
    <dgm:cxn modelId="{FF68F0CA-6904-45B8-87C3-3190C0214704}" type="presParOf" srcId="{E6951502-848D-4724-86F5-9A315629DE8D}" destId="{04E2C994-183E-4FAC-A9C4-5DE39FEC7EE2}" srcOrd="0" destOrd="0" presId="urn:microsoft.com/office/officeart/2005/8/layout/gear1"/>
    <dgm:cxn modelId="{0D5D6D07-D01A-423E-840E-C4897758426C}" type="presParOf" srcId="{E6951502-848D-4724-86F5-9A315629DE8D}" destId="{7E70EDE7-4BF8-4749-9739-25CEC9A6744A}" srcOrd="1" destOrd="0" presId="urn:microsoft.com/office/officeart/2005/8/layout/gear1"/>
    <dgm:cxn modelId="{4CD72FF7-EA4A-4B82-A65E-B322320A5D8B}" type="presParOf" srcId="{E6951502-848D-4724-86F5-9A315629DE8D}" destId="{F34EBC3F-544D-4114-9434-75109BFDE35B}" srcOrd="2" destOrd="0" presId="urn:microsoft.com/office/officeart/2005/8/layout/gear1"/>
    <dgm:cxn modelId="{171BA0D6-763A-425D-B664-562A9639F656}" type="presParOf" srcId="{E6951502-848D-4724-86F5-9A315629DE8D}" destId="{D6AD5270-195C-43CD-B648-54F65171E473}" srcOrd="3" destOrd="0" presId="urn:microsoft.com/office/officeart/2005/8/layout/gear1"/>
    <dgm:cxn modelId="{F14315CC-5B1E-4514-A4ED-AB6BD55F3F42}" type="presParOf" srcId="{E6951502-848D-4724-86F5-9A315629DE8D}" destId="{C83AE1DC-67A4-429C-9672-F3196B5A1418}" srcOrd="4" destOrd="0" presId="urn:microsoft.com/office/officeart/2005/8/layout/gear1"/>
    <dgm:cxn modelId="{9189BCA3-46F8-4A44-8F61-C73C660E999F}" type="presParOf" srcId="{E6951502-848D-4724-86F5-9A315629DE8D}" destId="{43B02D66-38A3-4022-9EAE-A1B787EB1A11}" srcOrd="5" destOrd="0" presId="urn:microsoft.com/office/officeart/2005/8/layout/gear1"/>
    <dgm:cxn modelId="{C99CB69A-579B-4881-B11E-A2A412BE77A6}" type="presParOf" srcId="{E6951502-848D-4724-86F5-9A315629DE8D}" destId="{F9F6AD0D-C581-4B05-AFCF-B24ED051F8A9}" srcOrd="6" destOrd="0" presId="urn:microsoft.com/office/officeart/2005/8/layout/gear1"/>
    <dgm:cxn modelId="{34B0896F-0FFE-4D73-8871-4F41B251D878}" type="presParOf" srcId="{E6951502-848D-4724-86F5-9A315629DE8D}" destId="{938DFEC3-F687-4614-8A51-48AA4C3216CC}" srcOrd="7" destOrd="0" presId="urn:microsoft.com/office/officeart/2005/8/layout/gear1"/>
    <dgm:cxn modelId="{44558B46-29B4-4149-BCF1-6AEAB717F263}" type="presParOf" srcId="{E6951502-848D-4724-86F5-9A315629DE8D}" destId="{07E4349C-0769-4BEC-98AC-47FE07E3607B}" srcOrd="8" destOrd="0" presId="urn:microsoft.com/office/officeart/2005/8/layout/gear1"/>
    <dgm:cxn modelId="{8B4A14AA-8584-41C6-8033-F4CA0B012F67}" type="presParOf" srcId="{E6951502-848D-4724-86F5-9A315629DE8D}" destId="{DCBD7A5F-BD3F-4A23-8FF5-D271E39FBCC9}" srcOrd="9" destOrd="0" presId="urn:microsoft.com/office/officeart/2005/8/layout/gear1"/>
    <dgm:cxn modelId="{91EFF75F-9364-4EBA-9BA9-84FDB6A2216E}" type="presParOf" srcId="{E6951502-848D-4724-86F5-9A315629DE8D}" destId="{8199B371-8363-4B99-9023-E93C475E283B}" srcOrd="10" destOrd="0" presId="urn:microsoft.com/office/officeart/2005/8/layout/gear1"/>
    <dgm:cxn modelId="{81122C1A-2B28-439E-846A-A40859DB0DBD}" type="presParOf" srcId="{E6951502-848D-4724-86F5-9A315629DE8D}" destId="{4BB3EF62-1FF2-4901-9D9C-08D1443F0240}" srcOrd="11" destOrd="0" presId="urn:microsoft.com/office/officeart/2005/8/layout/gear1"/>
    <dgm:cxn modelId="{64821574-A485-41BA-9B74-F19B624C4B6B}" type="presParOf" srcId="{E6951502-848D-4724-86F5-9A315629DE8D}" destId="{664A3051-6F81-4077-B07E-9F93100B1891}"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5991A2-5B06-40EF-A886-B230B7A9E7A2}" type="doc">
      <dgm:prSet loTypeId="urn:microsoft.com/office/officeart/2005/8/layout/hList1" loCatId="list" qsTypeId="urn:microsoft.com/office/officeart/2005/8/quickstyle/simple1" qsCatId="simple" csTypeId="urn:microsoft.com/office/officeart/2005/8/colors/accent4_3" csCatId="accent4" phldr="1"/>
      <dgm:spPr/>
      <dgm:t>
        <a:bodyPr/>
        <a:lstStyle/>
        <a:p>
          <a:endParaRPr lang="de-DE"/>
        </a:p>
      </dgm:t>
    </dgm:pt>
    <dgm:pt modelId="{414B809E-97E4-4F19-89C4-B39DE03C2789}">
      <dgm:prSet phldrT="[Text]"/>
      <dgm:spPr/>
      <dgm:t>
        <a:bodyPr/>
        <a:lstStyle/>
        <a:p>
          <a:r>
            <a:rPr lang="de-DE">
              <a:latin typeface="Univers"/>
            </a:rPr>
            <a:t>Sprint 1</a:t>
          </a:r>
        </a:p>
      </dgm:t>
    </dgm:pt>
    <dgm:pt modelId="{FD7E758E-7EBF-4E2D-A4E0-60284317003F}" type="parTrans" cxnId="{933F5871-21BE-4F90-89D0-09F3F5B33E40}">
      <dgm:prSet/>
      <dgm:spPr/>
      <dgm:t>
        <a:bodyPr/>
        <a:lstStyle/>
        <a:p>
          <a:endParaRPr lang="de-DE"/>
        </a:p>
      </dgm:t>
    </dgm:pt>
    <dgm:pt modelId="{08A6B3D3-0191-479C-A7CE-F8F92B9AD89C}" type="sibTrans" cxnId="{933F5871-21BE-4F90-89D0-09F3F5B33E40}">
      <dgm:prSet/>
      <dgm:spPr/>
      <dgm:t>
        <a:bodyPr/>
        <a:lstStyle/>
        <a:p>
          <a:endParaRPr lang="de-DE"/>
        </a:p>
      </dgm:t>
    </dgm:pt>
    <dgm:pt modelId="{44B7FB97-9E68-4842-B163-5B1208C28EC7}">
      <dgm:prSet phldrT="[Text]"/>
      <dgm:spPr/>
      <dgm:t>
        <a:bodyPr/>
        <a:lstStyle/>
        <a:p>
          <a:r>
            <a:rPr lang="de-DE">
              <a:latin typeface="Univers"/>
            </a:rPr>
            <a:t>Start of the project</a:t>
          </a:r>
        </a:p>
      </dgm:t>
    </dgm:pt>
    <dgm:pt modelId="{79A48284-FCC0-427D-9109-8EAF3B515BE9}" type="parTrans" cxnId="{0E05B81B-94A4-464A-8912-E72A8B6D9208}">
      <dgm:prSet/>
      <dgm:spPr/>
      <dgm:t>
        <a:bodyPr/>
        <a:lstStyle/>
        <a:p>
          <a:endParaRPr lang="de-DE"/>
        </a:p>
      </dgm:t>
    </dgm:pt>
    <dgm:pt modelId="{9C82581E-43D6-4ACB-93C7-7A9D68C51298}" type="sibTrans" cxnId="{0E05B81B-94A4-464A-8912-E72A8B6D9208}">
      <dgm:prSet/>
      <dgm:spPr/>
      <dgm:t>
        <a:bodyPr/>
        <a:lstStyle/>
        <a:p>
          <a:endParaRPr lang="de-DE"/>
        </a:p>
      </dgm:t>
    </dgm:pt>
    <dgm:pt modelId="{377B3A27-77CC-422A-8A55-6D74D48A99B9}">
      <dgm:prSet phldrT="[Text]"/>
      <dgm:spPr/>
      <dgm:t>
        <a:bodyPr/>
        <a:lstStyle/>
        <a:p>
          <a:r>
            <a:rPr lang="de-DE">
              <a:latin typeface="Univers"/>
            </a:rPr>
            <a:t>Sprint 2</a:t>
          </a:r>
        </a:p>
      </dgm:t>
    </dgm:pt>
    <dgm:pt modelId="{E5F51E38-A836-4F2E-8E38-C81735FA3703}" type="parTrans" cxnId="{292B22A1-FBA1-48A3-8D26-51D7C7375B84}">
      <dgm:prSet/>
      <dgm:spPr/>
      <dgm:t>
        <a:bodyPr/>
        <a:lstStyle/>
        <a:p>
          <a:endParaRPr lang="de-DE"/>
        </a:p>
      </dgm:t>
    </dgm:pt>
    <dgm:pt modelId="{921650CF-39C0-43E9-866F-3A72CF3446E2}" type="sibTrans" cxnId="{292B22A1-FBA1-48A3-8D26-51D7C7375B84}">
      <dgm:prSet/>
      <dgm:spPr/>
      <dgm:t>
        <a:bodyPr/>
        <a:lstStyle/>
        <a:p>
          <a:endParaRPr lang="de-DE"/>
        </a:p>
      </dgm:t>
    </dgm:pt>
    <dgm:pt modelId="{1336699E-FB44-4ED7-9BE1-899B89F46396}">
      <dgm:prSet phldrT="[Text]"/>
      <dgm:spPr/>
      <dgm:t>
        <a:bodyPr/>
        <a:lstStyle/>
        <a:p>
          <a:r>
            <a:rPr lang="de-DE">
              <a:latin typeface="Univers"/>
            </a:rPr>
            <a:t>Initialisation of Frontend and Backend</a:t>
          </a:r>
        </a:p>
      </dgm:t>
    </dgm:pt>
    <dgm:pt modelId="{024AA755-14EC-4738-A1E1-56674426C217}" type="parTrans" cxnId="{FC9B8CEF-6796-499A-949F-46E79739386F}">
      <dgm:prSet/>
      <dgm:spPr/>
      <dgm:t>
        <a:bodyPr/>
        <a:lstStyle/>
        <a:p>
          <a:endParaRPr lang="de-DE"/>
        </a:p>
      </dgm:t>
    </dgm:pt>
    <dgm:pt modelId="{366C801F-8C25-435A-8A43-1FC4E8C30D5E}" type="sibTrans" cxnId="{FC9B8CEF-6796-499A-949F-46E79739386F}">
      <dgm:prSet/>
      <dgm:spPr/>
      <dgm:t>
        <a:bodyPr/>
        <a:lstStyle/>
        <a:p>
          <a:endParaRPr lang="de-DE"/>
        </a:p>
      </dgm:t>
    </dgm:pt>
    <dgm:pt modelId="{35969C9E-B9A9-45D6-BCC7-F888572FEAAE}">
      <dgm:prSet phldrT="[Text]"/>
      <dgm:spPr/>
      <dgm:t>
        <a:bodyPr/>
        <a:lstStyle/>
        <a:p>
          <a:r>
            <a:rPr lang="de-DE">
              <a:latin typeface="Univers"/>
            </a:rPr>
            <a:t>Startpage, Product Overview and Product Page</a:t>
          </a:r>
        </a:p>
      </dgm:t>
    </dgm:pt>
    <dgm:pt modelId="{B8D5F6FE-A1BF-4368-8E59-6DBE864C0260}" type="parTrans" cxnId="{6F6D7212-7977-47E5-B39F-49C7FEA32326}">
      <dgm:prSet/>
      <dgm:spPr/>
      <dgm:t>
        <a:bodyPr/>
        <a:lstStyle/>
        <a:p>
          <a:endParaRPr lang="de-DE"/>
        </a:p>
      </dgm:t>
    </dgm:pt>
    <dgm:pt modelId="{D63CCF41-C53B-45CC-B800-CB682FA96462}" type="sibTrans" cxnId="{6F6D7212-7977-47E5-B39F-49C7FEA32326}">
      <dgm:prSet/>
      <dgm:spPr/>
      <dgm:t>
        <a:bodyPr/>
        <a:lstStyle/>
        <a:p>
          <a:endParaRPr lang="de-DE"/>
        </a:p>
      </dgm:t>
    </dgm:pt>
    <dgm:pt modelId="{05B8F8EE-E935-4477-9009-5E1AFAA766FA}">
      <dgm:prSet phldrT="[Text]"/>
      <dgm:spPr/>
      <dgm:t>
        <a:bodyPr/>
        <a:lstStyle/>
        <a:p>
          <a:r>
            <a:rPr lang="de-DE">
              <a:latin typeface="Univers"/>
            </a:rPr>
            <a:t>Sprint 3</a:t>
          </a:r>
        </a:p>
      </dgm:t>
    </dgm:pt>
    <dgm:pt modelId="{76FABCD2-FC96-4434-B345-4BD4B5090ACF}" type="parTrans" cxnId="{2EB6C8FC-7DAC-46D9-8550-C1E5D30CAFE9}">
      <dgm:prSet/>
      <dgm:spPr/>
      <dgm:t>
        <a:bodyPr/>
        <a:lstStyle/>
        <a:p>
          <a:endParaRPr lang="de-DE"/>
        </a:p>
      </dgm:t>
    </dgm:pt>
    <dgm:pt modelId="{20812B7C-C805-43EB-9BFF-9ACD6BEC852C}" type="sibTrans" cxnId="{2EB6C8FC-7DAC-46D9-8550-C1E5D30CAFE9}">
      <dgm:prSet/>
      <dgm:spPr/>
      <dgm:t>
        <a:bodyPr/>
        <a:lstStyle/>
        <a:p>
          <a:endParaRPr lang="de-DE"/>
        </a:p>
      </dgm:t>
    </dgm:pt>
    <dgm:pt modelId="{04A672C7-6068-4428-9716-8F1C43BEB68F}">
      <dgm:prSet phldrT="[Text]"/>
      <dgm:spPr/>
      <dgm:t>
        <a:bodyPr/>
        <a:lstStyle/>
        <a:p>
          <a:r>
            <a:rPr lang="de-DE">
              <a:latin typeface="Univers"/>
            </a:rPr>
            <a:t>Sprint 5</a:t>
          </a:r>
        </a:p>
      </dgm:t>
    </dgm:pt>
    <dgm:pt modelId="{B3F6DF87-4AA6-4E6D-9B9A-D0C15EC98EF7}" type="parTrans" cxnId="{2800EAB7-FD1C-48B3-ADC8-DD614DCB9845}">
      <dgm:prSet/>
      <dgm:spPr/>
      <dgm:t>
        <a:bodyPr/>
        <a:lstStyle/>
        <a:p>
          <a:endParaRPr lang="de-DE"/>
        </a:p>
      </dgm:t>
    </dgm:pt>
    <dgm:pt modelId="{54D7DE73-08F0-45DB-A0F0-295E499FC745}" type="sibTrans" cxnId="{2800EAB7-FD1C-48B3-ADC8-DD614DCB9845}">
      <dgm:prSet/>
      <dgm:spPr/>
      <dgm:t>
        <a:bodyPr/>
        <a:lstStyle/>
        <a:p>
          <a:endParaRPr lang="de-DE"/>
        </a:p>
      </dgm:t>
    </dgm:pt>
    <dgm:pt modelId="{1C57A001-D09B-4B59-8432-2F648AA8FB0F}">
      <dgm:prSet phldrT="[Text]"/>
      <dgm:spPr/>
      <dgm:t>
        <a:bodyPr/>
        <a:lstStyle/>
        <a:p>
          <a:r>
            <a:rPr lang="de-DE">
              <a:latin typeface="Univers"/>
            </a:rPr>
            <a:t>Sprint 4</a:t>
          </a:r>
        </a:p>
      </dgm:t>
    </dgm:pt>
    <dgm:pt modelId="{002C1C5A-7501-4E23-AB09-31C1F45A76F3}" type="parTrans" cxnId="{3ADAC719-493C-4E2B-807B-8E4F3A3D8ED6}">
      <dgm:prSet/>
      <dgm:spPr/>
      <dgm:t>
        <a:bodyPr/>
        <a:lstStyle/>
        <a:p>
          <a:endParaRPr lang="de-DE"/>
        </a:p>
      </dgm:t>
    </dgm:pt>
    <dgm:pt modelId="{1A895B0F-0D07-47D0-B4B6-D7F104DE2595}" type="sibTrans" cxnId="{3ADAC719-493C-4E2B-807B-8E4F3A3D8ED6}">
      <dgm:prSet/>
      <dgm:spPr/>
      <dgm:t>
        <a:bodyPr/>
        <a:lstStyle/>
        <a:p>
          <a:endParaRPr lang="de-DE"/>
        </a:p>
      </dgm:t>
    </dgm:pt>
    <dgm:pt modelId="{60614BB0-7E4B-4DCF-B7A7-5C6385E445BB}">
      <dgm:prSet phldrT="[Text]"/>
      <dgm:spPr/>
      <dgm:t>
        <a:bodyPr/>
        <a:lstStyle/>
        <a:p>
          <a:r>
            <a:rPr lang="de-DE">
              <a:latin typeface="Univers"/>
            </a:rPr>
            <a:t>Mockups of the pages</a:t>
          </a:r>
        </a:p>
      </dgm:t>
    </dgm:pt>
    <dgm:pt modelId="{619B0D23-06B0-471B-98E0-4F2C04815080}" type="sibTrans" cxnId="{82214FD9-1088-4E80-A649-4F109F36951D}">
      <dgm:prSet/>
      <dgm:spPr/>
      <dgm:t>
        <a:bodyPr/>
        <a:lstStyle/>
        <a:p>
          <a:endParaRPr lang="de-DE"/>
        </a:p>
      </dgm:t>
    </dgm:pt>
    <dgm:pt modelId="{D68149F3-55CF-49A8-83B2-052E3B53495A}" type="parTrans" cxnId="{82214FD9-1088-4E80-A649-4F109F36951D}">
      <dgm:prSet/>
      <dgm:spPr/>
      <dgm:t>
        <a:bodyPr/>
        <a:lstStyle/>
        <a:p>
          <a:endParaRPr lang="de-DE"/>
        </a:p>
      </dgm:t>
    </dgm:pt>
    <dgm:pt modelId="{0EC29FC3-3320-4D0D-86CD-0B410A2F6C94}">
      <dgm:prSet phldrT="[Text]"/>
      <dgm:spPr/>
      <dgm:t>
        <a:bodyPr/>
        <a:lstStyle/>
        <a:p>
          <a:r>
            <a:rPr lang="de-DE">
              <a:latin typeface="Univers"/>
            </a:rPr>
            <a:t>User and Feasibility research</a:t>
          </a:r>
        </a:p>
      </dgm:t>
    </dgm:pt>
    <dgm:pt modelId="{263BA45F-D26E-4E2D-9EEC-F7A4118D166B}" type="parTrans" cxnId="{A411F029-8C41-4463-907C-90F63808B06E}">
      <dgm:prSet/>
      <dgm:spPr/>
      <dgm:t>
        <a:bodyPr/>
        <a:lstStyle/>
        <a:p>
          <a:endParaRPr lang="de-DE"/>
        </a:p>
      </dgm:t>
    </dgm:pt>
    <dgm:pt modelId="{2F8053F2-E093-445D-8F03-EF0AC4F638AC}" type="sibTrans" cxnId="{A411F029-8C41-4463-907C-90F63808B06E}">
      <dgm:prSet/>
      <dgm:spPr/>
      <dgm:t>
        <a:bodyPr/>
        <a:lstStyle/>
        <a:p>
          <a:endParaRPr lang="de-DE"/>
        </a:p>
      </dgm:t>
    </dgm:pt>
    <dgm:pt modelId="{B84CF0D5-A610-4973-A736-9FE4D3C00B34}">
      <dgm:prSet phldrT="[Text]"/>
      <dgm:spPr/>
      <dgm:t>
        <a:bodyPr/>
        <a:lstStyle/>
        <a:p>
          <a:pPr rtl="0"/>
          <a:r>
            <a:rPr lang="de-DE">
              <a:latin typeface="Univers"/>
            </a:rPr>
            <a:t>Developement of conceptual Sustainability score </a:t>
          </a:r>
        </a:p>
      </dgm:t>
    </dgm:pt>
    <dgm:pt modelId="{C9FE47DE-EB18-42E2-B02E-EEE210DD80E8}" type="parTrans" cxnId="{8C9CDBF1-E0F1-47A8-BD8B-9FE189D4C1AE}">
      <dgm:prSet/>
      <dgm:spPr/>
      <dgm:t>
        <a:bodyPr/>
        <a:lstStyle/>
        <a:p>
          <a:endParaRPr lang="de-DE"/>
        </a:p>
      </dgm:t>
    </dgm:pt>
    <dgm:pt modelId="{C11F5FAF-1299-49BE-B5C3-79BB4053A535}" type="sibTrans" cxnId="{8C9CDBF1-E0F1-47A8-BD8B-9FE189D4C1AE}">
      <dgm:prSet/>
      <dgm:spPr/>
      <dgm:t>
        <a:bodyPr/>
        <a:lstStyle/>
        <a:p>
          <a:endParaRPr lang="de-DE"/>
        </a:p>
      </dgm:t>
    </dgm:pt>
    <dgm:pt modelId="{20719498-3B83-4075-B209-9FD3030F64CF}">
      <dgm:prSet phldrT="[Text]"/>
      <dgm:spPr/>
      <dgm:t>
        <a:bodyPr/>
        <a:lstStyle/>
        <a:p>
          <a:r>
            <a:rPr lang="de-DE">
              <a:latin typeface="Univers"/>
            </a:rPr>
            <a:t>Connection with Backend</a:t>
          </a:r>
        </a:p>
      </dgm:t>
    </dgm:pt>
    <dgm:pt modelId="{BC782D36-51AF-4407-B16F-07D43EC4B927}" type="parTrans" cxnId="{FA787CA4-C0BC-4BFD-A084-CF5637B62BF7}">
      <dgm:prSet/>
      <dgm:spPr/>
      <dgm:t>
        <a:bodyPr/>
        <a:lstStyle/>
        <a:p>
          <a:endParaRPr lang="de-DE"/>
        </a:p>
      </dgm:t>
    </dgm:pt>
    <dgm:pt modelId="{67E5EBE9-1792-4C0D-815D-BBD24D2181DB}" type="sibTrans" cxnId="{FA787CA4-C0BC-4BFD-A084-CF5637B62BF7}">
      <dgm:prSet/>
      <dgm:spPr/>
      <dgm:t>
        <a:bodyPr/>
        <a:lstStyle/>
        <a:p>
          <a:endParaRPr lang="de-DE"/>
        </a:p>
      </dgm:t>
    </dgm:pt>
    <dgm:pt modelId="{B876899B-0AF4-49D9-89B6-B026ED8EBD55}">
      <dgm:prSet phldrT="[Text]"/>
      <dgm:spPr/>
      <dgm:t>
        <a:bodyPr/>
        <a:lstStyle/>
        <a:p>
          <a:r>
            <a:rPr lang="de-DE">
              <a:latin typeface="Univers"/>
            </a:rPr>
            <a:t>More Transparency (Pop-up, About us)</a:t>
          </a:r>
        </a:p>
      </dgm:t>
    </dgm:pt>
    <dgm:pt modelId="{0A02F387-211C-403D-AF7B-F0ABE49A53F0}" type="parTrans" cxnId="{B74AEBCB-B9D4-462F-8A51-FA6E5FE09285}">
      <dgm:prSet/>
      <dgm:spPr/>
      <dgm:t>
        <a:bodyPr/>
        <a:lstStyle/>
        <a:p>
          <a:endParaRPr lang="de-DE"/>
        </a:p>
      </dgm:t>
    </dgm:pt>
    <dgm:pt modelId="{96DD90CF-7661-4ECE-A495-B6988119EC30}" type="sibTrans" cxnId="{B74AEBCB-B9D4-462F-8A51-FA6E5FE09285}">
      <dgm:prSet/>
      <dgm:spPr/>
      <dgm:t>
        <a:bodyPr/>
        <a:lstStyle/>
        <a:p>
          <a:endParaRPr lang="de-DE"/>
        </a:p>
      </dgm:t>
    </dgm:pt>
    <dgm:pt modelId="{B9E91A87-2A94-408D-838D-164BC16FC197}">
      <dgm:prSet phldrT="[Text]"/>
      <dgm:spPr/>
      <dgm:t>
        <a:bodyPr/>
        <a:lstStyle/>
        <a:p>
          <a:r>
            <a:rPr lang="de-DE">
              <a:latin typeface="Univers"/>
            </a:rPr>
            <a:t>Deployment of our Website</a:t>
          </a:r>
        </a:p>
      </dgm:t>
    </dgm:pt>
    <dgm:pt modelId="{367F4027-BAB7-4B9A-BB30-453DFE37B4A8}" type="parTrans" cxnId="{D1EF52B5-2594-43D3-B255-437AC32B40DA}">
      <dgm:prSet/>
      <dgm:spPr/>
      <dgm:t>
        <a:bodyPr/>
        <a:lstStyle/>
        <a:p>
          <a:endParaRPr lang="de-DE"/>
        </a:p>
      </dgm:t>
    </dgm:pt>
    <dgm:pt modelId="{45208424-67F7-4D9F-A20D-70F93C378D9D}" type="sibTrans" cxnId="{D1EF52B5-2594-43D3-B255-437AC32B40DA}">
      <dgm:prSet/>
      <dgm:spPr/>
      <dgm:t>
        <a:bodyPr/>
        <a:lstStyle/>
        <a:p>
          <a:endParaRPr lang="de-DE"/>
        </a:p>
      </dgm:t>
    </dgm:pt>
    <dgm:pt modelId="{5472475E-BDA6-41C8-988B-DA48447778FF}">
      <dgm:prSet phldrT="[Text]"/>
      <dgm:spPr/>
      <dgm:t>
        <a:bodyPr/>
        <a:lstStyle/>
        <a:p>
          <a:r>
            <a:rPr lang="de-DE">
              <a:latin typeface="Univers"/>
            </a:rPr>
            <a:t>Backend objects (User Management, Orders, Users)</a:t>
          </a:r>
        </a:p>
      </dgm:t>
    </dgm:pt>
    <dgm:pt modelId="{FC1D791F-DA7D-42B2-ABC6-169F7D20057E}" type="parTrans" cxnId="{91B9A41A-F7F4-4CB4-9B69-0E622EE2DF3C}">
      <dgm:prSet/>
      <dgm:spPr/>
      <dgm:t>
        <a:bodyPr/>
        <a:lstStyle/>
        <a:p>
          <a:endParaRPr lang="de-DE"/>
        </a:p>
      </dgm:t>
    </dgm:pt>
    <dgm:pt modelId="{11AEEBD4-70C1-4685-8D20-5CD1C1C02C25}" type="sibTrans" cxnId="{91B9A41A-F7F4-4CB4-9B69-0E622EE2DF3C}">
      <dgm:prSet/>
      <dgm:spPr/>
      <dgm:t>
        <a:bodyPr/>
        <a:lstStyle/>
        <a:p>
          <a:endParaRPr lang="de-DE"/>
        </a:p>
      </dgm:t>
    </dgm:pt>
    <dgm:pt modelId="{8F6F8992-5A3C-4FB3-831E-E87B3461E00A}">
      <dgm:prSet phldrT="[Text]"/>
      <dgm:spPr/>
      <dgm:t>
        <a:bodyPr/>
        <a:lstStyle/>
        <a:p>
          <a:r>
            <a:rPr lang="de-DE">
              <a:latin typeface="Univers"/>
            </a:rPr>
            <a:t>Checkout/After-Checkout page</a:t>
          </a:r>
        </a:p>
      </dgm:t>
    </dgm:pt>
    <dgm:pt modelId="{817F8708-789A-4153-BE6E-59E6915F7902}" type="parTrans" cxnId="{D905A8C1-E3AE-42A4-A97C-8B7A66F924FE}">
      <dgm:prSet/>
      <dgm:spPr/>
      <dgm:t>
        <a:bodyPr/>
        <a:lstStyle/>
        <a:p>
          <a:endParaRPr lang="de-DE"/>
        </a:p>
      </dgm:t>
    </dgm:pt>
    <dgm:pt modelId="{0330912F-6CAC-4507-B9A6-7EF9F71DF01E}" type="sibTrans" cxnId="{D905A8C1-E3AE-42A4-A97C-8B7A66F924FE}">
      <dgm:prSet/>
      <dgm:spPr/>
      <dgm:t>
        <a:bodyPr/>
        <a:lstStyle/>
        <a:p>
          <a:endParaRPr lang="de-DE"/>
        </a:p>
      </dgm:t>
    </dgm:pt>
    <dgm:pt modelId="{D215360E-1811-46C2-AA2D-FB7C9E2BDEA9}">
      <dgm:prSet phldrT="[Text]"/>
      <dgm:spPr/>
      <dgm:t>
        <a:bodyPr/>
        <a:lstStyle/>
        <a:p>
          <a:r>
            <a:rPr lang="de-DE">
              <a:latin typeface="Univers"/>
            </a:rPr>
            <a:t>Advanced Viability reseach</a:t>
          </a:r>
        </a:p>
      </dgm:t>
    </dgm:pt>
    <dgm:pt modelId="{452E70AD-4434-4796-887F-307BC1F37BDA}" type="parTrans" cxnId="{5EC80BBC-EA2C-40E3-B294-EFA4DE3D2C54}">
      <dgm:prSet/>
      <dgm:spPr/>
      <dgm:t>
        <a:bodyPr/>
        <a:lstStyle/>
        <a:p>
          <a:endParaRPr lang="de-DE"/>
        </a:p>
      </dgm:t>
    </dgm:pt>
    <dgm:pt modelId="{E21FDBB1-E0F0-4F53-869F-5D49B5981FD4}" type="sibTrans" cxnId="{5EC80BBC-EA2C-40E3-B294-EFA4DE3D2C54}">
      <dgm:prSet/>
      <dgm:spPr/>
      <dgm:t>
        <a:bodyPr/>
        <a:lstStyle/>
        <a:p>
          <a:endParaRPr lang="de-DE"/>
        </a:p>
      </dgm:t>
    </dgm:pt>
    <dgm:pt modelId="{24286963-E5D8-44D9-AF5A-C83692ED1E18}">
      <dgm:prSet phldrT="[Text]"/>
      <dgm:spPr/>
      <dgm:t>
        <a:bodyPr/>
        <a:lstStyle/>
        <a:p>
          <a:pPr rtl="0"/>
          <a:r>
            <a:rPr lang="de-DE">
              <a:latin typeface="Univers"/>
            </a:rPr>
            <a:t>Building up core functions (Filtering Products, log-in/register)</a:t>
          </a:r>
        </a:p>
      </dgm:t>
    </dgm:pt>
    <dgm:pt modelId="{F1923B30-85AC-4DD5-890B-AA560C97F8EC}" type="parTrans" cxnId="{A2FFB448-6405-41E3-9814-C7F1E26F8BC1}">
      <dgm:prSet/>
      <dgm:spPr/>
      <dgm:t>
        <a:bodyPr/>
        <a:lstStyle/>
        <a:p>
          <a:endParaRPr lang="de-DE"/>
        </a:p>
      </dgm:t>
    </dgm:pt>
    <dgm:pt modelId="{4D076CD7-D28E-476B-B77F-A3485331CC58}" type="sibTrans" cxnId="{A2FFB448-6405-41E3-9814-C7F1E26F8BC1}">
      <dgm:prSet/>
      <dgm:spPr/>
      <dgm:t>
        <a:bodyPr/>
        <a:lstStyle/>
        <a:p>
          <a:endParaRPr lang="de-DE"/>
        </a:p>
      </dgm:t>
    </dgm:pt>
    <dgm:pt modelId="{75895D7B-30D7-488C-B3C8-7D2B2606650C}">
      <dgm:prSet phldrT="[Text]"/>
      <dgm:spPr/>
      <dgm:t>
        <a:bodyPr/>
        <a:lstStyle/>
        <a:p>
          <a:pPr rtl="0"/>
          <a:r>
            <a:rPr lang="de-DE">
              <a:latin typeface="Univers"/>
            </a:rPr>
            <a:t>Fine tuning and Evaluation</a:t>
          </a:r>
        </a:p>
      </dgm:t>
    </dgm:pt>
    <dgm:pt modelId="{1B756E37-FFB6-4E20-9DF8-D285C6C51993}" type="parTrans" cxnId="{976D8F46-7C92-4ED2-AF7A-C533ED694E29}">
      <dgm:prSet/>
      <dgm:spPr/>
      <dgm:t>
        <a:bodyPr/>
        <a:lstStyle/>
        <a:p>
          <a:endParaRPr lang="de-DE"/>
        </a:p>
      </dgm:t>
    </dgm:pt>
    <dgm:pt modelId="{3EEFDAC2-E09D-471B-AFB3-0E761153BD97}" type="sibTrans" cxnId="{976D8F46-7C92-4ED2-AF7A-C533ED694E29}">
      <dgm:prSet/>
      <dgm:spPr/>
      <dgm:t>
        <a:bodyPr/>
        <a:lstStyle/>
        <a:p>
          <a:endParaRPr lang="de-DE"/>
        </a:p>
      </dgm:t>
    </dgm:pt>
    <dgm:pt modelId="{B50E78E4-1085-4D6F-8596-DA291B17AE61}">
      <dgm:prSet phldrT="[Text]"/>
      <dgm:spPr/>
      <dgm:t>
        <a:bodyPr/>
        <a:lstStyle/>
        <a:p>
          <a:r>
            <a:rPr lang="de-DE">
              <a:latin typeface="Univers"/>
            </a:rPr>
            <a:t>User acceptance tests</a:t>
          </a:r>
          <a:endParaRPr lang="de-DE" err="1">
            <a:latin typeface="Univers"/>
          </a:endParaRPr>
        </a:p>
      </dgm:t>
    </dgm:pt>
    <dgm:pt modelId="{2FA9CF9D-C1B0-4A81-A876-8F9D49C1E0F6}" type="parTrans" cxnId="{3822A83B-1D8A-47AD-9899-39E379682453}">
      <dgm:prSet/>
      <dgm:spPr/>
      <dgm:t>
        <a:bodyPr/>
        <a:lstStyle/>
        <a:p>
          <a:endParaRPr lang="de-DE"/>
        </a:p>
      </dgm:t>
    </dgm:pt>
    <dgm:pt modelId="{D979DD16-DB2F-43FA-87F5-7D0247A583D6}" type="sibTrans" cxnId="{3822A83B-1D8A-47AD-9899-39E379682453}">
      <dgm:prSet/>
      <dgm:spPr/>
      <dgm:t>
        <a:bodyPr/>
        <a:lstStyle/>
        <a:p>
          <a:endParaRPr lang="de-DE"/>
        </a:p>
      </dgm:t>
    </dgm:pt>
    <dgm:pt modelId="{355012E8-2BAF-406A-8576-F9A14587F770}">
      <dgm:prSet phldrT="[Text]"/>
      <dgm:spPr/>
      <dgm:t>
        <a:bodyPr/>
        <a:lstStyle/>
        <a:p>
          <a:r>
            <a:rPr lang="de-DE">
              <a:latin typeface="Univers"/>
            </a:rPr>
            <a:t>Interviews, Reviews</a:t>
          </a:r>
        </a:p>
      </dgm:t>
    </dgm:pt>
    <dgm:pt modelId="{B857CDA2-4B73-46E1-8166-ADEFFD3DD66C}" type="parTrans" cxnId="{2C46E78C-48F8-4682-98CA-797CF7DE19C7}">
      <dgm:prSet/>
      <dgm:spPr/>
    </dgm:pt>
    <dgm:pt modelId="{4215A89E-17CE-4CCD-96D5-F324C1E7D36A}" type="sibTrans" cxnId="{2C46E78C-48F8-4682-98CA-797CF7DE19C7}">
      <dgm:prSet/>
      <dgm:spPr/>
    </dgm:pt>
    <dgm:pt modelId="{F457F718-5A7E-4930-BC61-A08BA39356B5}">
      <dgm:prSet phldr="0"/>
      <dgm:spPr/>
      <dgm:t>
        <a:bodyPr/>
        <a:lstStyle/>
        <a:p>
          <a:pPr rtl="0"/>
          <a:r>
            <a:rPr lang="de-DE">
              <a:latin typeface="Univers"/>
            </a:rPr>
            <a:t>Personal page, Cart page</a:t>
          </a:r>
        </a:p>
      </dgm:t>
    </dgm:pt>
    <dgm:pt modelId="{04F21726-5869-4166-8B46-D48243DF9B0F}" type="parTrans" cxnId="{5284EF96-8396-49F5-B6E6-ACD762A3D94C}">
      <dgm:prSet/>
      <dgm:spPr/>
    </dgm:pt>
    <dgm:pt modelId="{CB184FF5-0276-47D0-9FB8-E4725E4FAEEB}" type="sibTrans" cxnId="{5284EF96-8396-49F5-B6E6-ACD762A3D94C}">
      <dgm:prSet/>
      <dgm:spPr/>
    </dgm:pt>
    <dgm:pt modelId="{A6203480-3B34-44D2-B4E0-95C8B7C04E4F}">
      <dgm:prSet phldr="0"/>
      <dgm:spPr/>
      <dgm:t>
        <a:bodyPr/>
        <a:lstStyle/>
        <a:p>
          <a:pPr rtl="0"/>
          <a:r>
            <a:rPr lang="de-DE" err="1">
              <a:latin typeface="Univers"/>
            </a:rPr>
            <a:t>Added</a:t>
          </a:r>
          <a:r>
            <a:rPr lang="de-DE">
              <a:latin typeface="Univers"/>
            </a:rPr>
            <a:t> </a:t>
          </a:r>
          <a:r>
            <a:rPr lang="de-DE" err="1">
              <a:latin typeface="Univers"/>
            </a:rPr>
            <a:t>functions</a:t>
          </a:r>
          <a:r>
            <a:rPr lang="de-DE">
              <a:latin typeface="Univers"/>
            </a:rPr>
            <a:t>/fixes</a:t>
          </a:r>
        </a:p>
      </dgm:t>
    </dgm:pt>
    <dgm:pt modelId="{73ED7C59-4122-4513-8AF3-F7D41CF2E26A}" type="parTrans" cxnId="{AC1C6AFD-0E99-4A27-8856-733A31347891}">
      <dgm:prSet/>
      <dgm:spPr/>
    </dgm:pt>
    <dgm:pt modelId="{C795C769-1099-41DE-8748-C54950EC6207}" type="sibTrans" cxnId="{AC1C6AFD-0E99-4A27-8856-733A31347891}">
      <dgm:prSet/>
      <dgm:spPr/>
    </dgm:pt>
    <dgm:pt modelId="{13868983-AB48-4C14-9408-F404CDDA44B4}" type="pres">
      <dgm:prSet presAssocID="{135991A2-5B06-40EF-A886-B230B7A9E7A2}" presName="Name0" presStyleCnt="0">
        <dgm:presLayoutVars>
          <dgm:dir/>
          <dgm:animLvl val="lvl"/>
          <dgm:resizeHandles val="exact"/>
        </dgm:presLayoutVars>
      </dgm:prSet>
      <dgm:spPr/>
    </dgm:pt>
    <dgm:pt modelId="{990231CD-068C-4AFF-AFFD-87579E5003CC}" type="pres">
      <dgm:prSet presAssocID="{414B809E-97E4-4F19-89C4-B39DE03C2789}" presName="composite" presStyleCnt="0"/>
      <dgm:spPr/>
    </dgm:pt>
    <dgm:pt modelId="{0A2481CE-1757-44CE-9B0D-78DDDC42E1D3}" type="pres">
      <dgm:prSet presAssocID="{414B809E-97E4-4F19-89C4-B39DE03C2789}" presName="parTx" presStyleLbl="alignNode1" presStyleIdx="0" presStyleCnt="5">
        <dgm:presLayoutVars>
          <dgm:chMax val="0"/>
          <dgm:chPref val="0"/>
          <dgm:bulletEnabled val="1"/>
        </dgm:presLayoutVars>
      </dgm:prSet>
      <dgm:spPr/>
    </dgm:pt>
    <dgm:pt modelId="{5F9AC353-54F6-42C1-81BE-487BA0971C93}" type="pres">
      <dgm:prSet presAssocID="{414B809E-97E4-4F19-89C4-B39DE03C2789}" presName="desTx" presStyleLbl="alignAccFollowNode1" presStyleIdx="0" presStyleCnt="5">
        <dgm:presLayoutVars>
          <dgm:bulletEnabled val="1"/>
        </dgm:presLayoutVars>
      </dgm:prSet>
      <dgm:spPr/>
    </dgm:pt>
    <dgm:pt modelId="{49A94A80-AA18-4129-AD00-6DD54B207421}" type="pres">
      <dgm:prSet presAssocID="{08A6B3D3-0191-479C-A7CE-F8F92B9AD89C}" presName="space" presStyleCnt="0"/>
      <dgm:spPr/>
    </dgm:pt>
    <dgm:pt modelId="{D9AE0AB5-2359-409A-B830-E3432084E986}" type="pres">
      <dgm:prSet presAssocID="{377B3A27-77CC-422A-8A55-6D74D48A99B9}" presName="composite" presStyleCnt="0"/>
      <dgm:spPr/>
    </dgm:pt>
    <dgm:pt modelId="{F77812CC-2941-4B94-8FC1-251297BBD89D}" type="pres">
      <dgm:prSet presAssocID="{377B3A27-77CC-422A-8A55-6D74D48A99B9}" presName="parTx" presStyleLbl="alignNode1" presStyleIdx="1" presStyleCnt="5">
        <dgm:presLayoutVars>
          <dgm:chMax val="0"/>
          <dgm:chPref val="0"/>
          <dgm:bulletEnabled val="1"/>
        </dgm:presLayoutVars>
      </dgm:prSet>
      <dgm:spPr/>
    </dgm:pt>
    <dgm:pt modelId="{964AD1F4-EBAE-45AE-BF15-809BED759CEE}" type="pres">
      <dgm:prSet presAssocID="{377B3A27-77CC-422A-8A55-6D74D48A99B9}" presName="desTx" presStyleLbl="alignAccFollowNode1" presStyleIdx="1" presStyleCnt="5">
        <dgm:presLayoutVars>
          <dgm:bulletEnabled val="1"/>
        </dgm:presLayoutVars>
      </dgm:prSet>
      <dgm:spPr/>
    </dgm:pt>
    <dgm:pt modelId="{D084D617-BD12-4DA6-9F27-7268FF437AE0}" type="pres">
      <dgm:prSet presAssocID="{921650CF-39C0-43E9-866F-3A72CF3446E2}" presName="space" presStyleCnt="0"/>
      <dgm:spPr/>
    </dgm:pt>
    <dgm:pt modelId="{7E460C0C-CB90-474B-9720-3C7C37EE8422}" type="pres">
      <dgm:prSet presAssocID="{05B8F8EE-E935-4477-9009-5E1AFAA766FA}" presName="composite" presStyleCnt="0"/>
      <dgm:spPr/>
    </dgm:pt>
    <dgm:pt modelId="{C2C6BFC2-0436-4E63-BE25-6EEFC4F2EE97}" type="pres">
      <dgm:prSet presAssocID="{05B8F8EE-E935-4477-9009-5E1AFAA766FA}" presName="parTx" presStyleLbl="alignNode1" presStyleIdx="2" presStyleCnt="5">
        <dgm:presLayoutVars>
          <dgm:chMax val="0"/>
          <dgm:chPref val="0"/>
          <dgm:bulletEnabled val="1"/>
        </dgm:presLayoutVars>
      </dgm:prSet>
      <dgm:spPr/>
    </dgm:pt>
    <dgm:pt modelId="{CA20C4BD-1072-426B-B5EE-978576BF0817}" type="pres">
      <dgm:prSet presAssocID="{05B8F8EE-E935-4477-9009-5E1AFAA766FA}" presName="desTx" presStyleLbl="alignAccFollowNode1" presStyleIdx="2" presStyleCnt="5">
        <dgm:presLayoutVars>
          <dgm:bulletEnabled val="1"/>
        </dgm:presLayoutVars>
      </dgm:prSet>
      <dgm:spPr/>
    </dgm:pt>
    <dgm:pt modelId="{456DE2BF-537F-444A-B122-76A7ABF89221}" type="pres">
      <dgm:prSet presAssocID="{20812B7C-C805-43EB-9BFF-9ACD6BEC852C}" presName="space" presStyleCnt="0"/>
      <dgm:spPr/>
    </dgm:pt>
    <dgm:pt modelId="{AC2EC093-77A8-458F-AD2C-FFC9887873A3}" type="pres">
      <dgm:prSet presAssocID="{1C57A001-D09B-4B59-8432-2F648AA8FB0F}" presName="composite" presStyleCnt="0"/>
      <dgm:spPr/>
    </dgm:pt>
    <dgm:pt modelId="{78FEC13C-963C-49AA-82B2-B33C9A5ACDE0}" type="pres">
      <dgm:prSet presAssocID="{1C57A001-D09B-4B59-8432-2F648AA8FB0F}" presName="parTx" presStyleLbl="alignNode1" presStyleIdx="3" presStyleCnt="5">
        <dgm:presLayoutVars>
          <dgm:chMax val="0"/>
          <dgm:chPref val="0"/>
          <dgm:bulletEnabled val="1"/>
        </dgm:presLayoutVars>
      </dgm:prSet>
      <dgm:spPr/>
    </dgm:pt>
    <dgm:pt modelId="{6084B336-3BB0-4ECF-99F7-04968FEB2EEF}" type="pres">
      <dgm:prSet presAssocID="{1C57A001-D09B-4B59-8432-2F648AA8FB0F}" presName="desTx" presStyleLbl="alignAccFollowNode1" presStyleIdx="3" presStyleCnt="5">
        <dgm:presLayoutVars>
          <dgm:bulletEnabled val="1"/>
        </dgm:presLayoutVars>
      </dgm:prSet>
      <dgm:spPr/>
    </dgm:pt>
    <dgm:pt modelId="{7D0747DE-FCAA-4CFE-973C-48F2C291F19F}" type="pres">
      <dgm:prSet presAssocID="{1A895B0F-0D07-47D0-B4B6-D7F104DE2595}" presName="space" presStyleCnt="0"/>
      <dgm:spPr/>
    </dgm:pt>
    <dgm:pt modelId="{BE2DCB5F-9843-4219-A6A5-BBDFDF9E4D9B}" type="pres">
      <dgm:prSet presAssocID="{04A672C7-6068-4428-9716-8F1C43BEB68F}" presName="composite" presStyleCnt="0"/>
      <dgm:spPr/>
    </dgm:pt>
    <dgm:pt modelId="{410458A6-4E62-40D2-86B3-F8925AC743F9}" type="pres">
      <dgm:prSet presAssocID="{04A672C7-6068-4428-9716-8F1C43BEB68F}" presName="parTx" presStyleLbl="alignNode1" presStyleIdx="4" presStyleCnt="5">
        <dgm:presLayoutVars>
          <dgm:chMax val="0"/>
          <dgm:chPref val="0"/>
          <dgm:bulletEnabled val="1"/>
        </dgm:presLayoutVars>
      </dgm:prSet>
      <dgm:spPr/>
    </dgm:pt>
    <dgm:pt modelId="{FDDA9204-FF7C-44FF-B28B-981022F401F0}" type="pres">
      <dgm:prSet presAssocID="{04A672C7-6068-4428-9716-8F1C43BEB68F}" presName="desTx" presStyleLbl="alignAccFollowNode1" presStyleIdx="4" presStyleCnt="5">
        <dgm:presLayoutVars>
          <dgm:bulletEnabled val="1"/>
        </dgm:presLayoutVars>
      </dgm:prSet>
      <dgm:spPr/>
    </dgm:pt>
  </dgm:ptLst>
  <dgm:cxnLst>
    <dgm:cxn modelId="{6C97B208-4E18-489C-A9C7-A6FE67808BD0}" type="presOf" srcId="{60614BB0-7E4B-4DCF-B7A7-5C6385E445BB}" destId="{5F9AC353-54F6-42C1-81BE-487BA0971C93}" srcOrd="0" destOrd="1" presId="urn:microsoft.com/office/officeart/2005/8/layout/hList1"/>
    <dgm:cxn modelId="{F13C2E0F-80F8-4A64-9DC3-0E12C6176EC5}" type="presOf" srcId="{44B7FB97-9E68-4842-B163-5B1208C28EC7}" destId="{5F9AC353-54F6-42C1-81BE-487BA0971C93}" srcOrd="0" destOrd="0" presId="urn:microsoft.com/office/officeart/2005/8/layout/hList1"/>
    <dgm:cxn modelId="{5DBA680F-20D1-4ED4-B1D3-4162EFCD47A8}" type="presOf" srcId="{A6203480-3B34-44D2-B4E0-95C8B7C04E4F}" destId="{FDDA9204-FF7C-44FF-B28B-981022F401F0}" srcOrd="0" destOrd="3" presId="urn:microsoft.com/office/officeart/2005/8/layout/hList1"/>
    <dgm:cxn modelId="{687AAF11-C91F-482B-80C5-F1F197231849}" type="presOf" srcId="{B876899B-0AF4-49D9-89B6-B026ED8EBD55}" destId="{6084B336-3BB0-4ECF-99F7-04968FEB2EEF}" srcOrd="0" destOrd="1" presId="urn:microsoft.com/office/officeart/2005/8/layout/hList1"/>
    <dgm:cxn modelId="{6F6D7212-7977-47E5-B39F-49C7FEA32326}" srcId="{377B3A27-77CC-422A-8A55-6D74D48A99B9}" destId="{35969C9E-B9A9-45D6-BCC7-F888572FEAAE}" srcOrd="1" destOrd="0" parTransId="{B8D5F6FE-A1BF-4368-8E59-6DBE864C0260}" sibTransId="{D63CCF41-C53B-45CC-B800-CB682FA96462}"/>
    <dgm:cxn modelId="{3ADAC719-493C-4E2B-807B-8E4F3A3D8ED6}" srcId="{135991A2-5B06-40EF-A886-B230B7A9E7A2}" destId="{1C57A001-D09B-4B59-8432-2F648AA8FB0F}" srcOrd="3" destOrd="0" parTransId="{002C1C5A-7501-4E23-AB09-31C1F45A76F3}" sibTransId="{1A895B0F-0D07-47D0-B4B6-D7F104DE2595}"/>
    <dgm:cxn modelId="{8343181A-987B-4132-B7B7-33E130889AB6}" type="presOf" srcId="{05B8F8EE-E935-4477-9009-5E1AFAA766FA}" destId="{C2C6BFC2-0436-4E63-BE25-6EEFC4F2EE97}" srcOrd="0" destOrd="0" presId="urn:microsoft.com/office/officeart/2005/8/layout/hList1"/>
    <dgm:cxn modelId="{91B9A41A-F7F4-4CB4-9B69-0E622EE2DF3C}" srcId="{1C57A001-D09B-4B59-8432-2F648AA8FB0F}" destId="{5472475E-BDA6-41C8-988B-DA48447778FF}" srcOrd="2" destOrd="0" parTransId="{FC1D791F-DA7D-42B2-ABC6-169F7D20057E}" sibTransId="{11AEEBD4-70C1-4685-8D20-5CD1C1C02C25}"/>
    <dgm:cxn modelId="{0E05B81B-94A4-464A-8912-E72A8B6D9208}" srcId="{414B809E-97E4-4F19-89C4-B39DE03C2789}" destId="{44B7FB97-9E68-4842-B163-5B1208C28EC7}" srcOrd="0" destOrd="0" parTransId="{79A48284-FCC0-427D-9109-8EAF3B515BE9}" sibTransId="{9C82581E-43D6-4ACB-93C7-7A9D68C51298}"/>
    <dgm:cxn modelId="{B6C1D51C-6EB1-4BAF-A307-036906B28795}" type="presOf" srcId="{1C57A001-D09B-4B59-8432-2F648AA8FB0F}" destId="{78FEC13C-963C-49AA-82B2-B33C9A5ACDE0}" srcOrd="0" destOrd="0" presId="urn:microsoft.com/office/officeart/2005/8/layout/hList1"/>
    <dgm:cxn modelId="{9FB5AE27-4244-4EF3-BACC-EC4EB56014BE}" type="presOf" srcId="{04A672C7-6068-4428-9716-8F1C43BEB68F}" destId="{410458A6-4E62-40D2-86B3-F8925AC743F9}" srcOrd="0" destOrd="0" presId="urn:microsoft.com/office/officeart/2005/8/layout/hList1"/>
    <dgm:cxn modelId="{A411F029-8C41-4463-907C-90F63808B06E}" srcId="{414B809E-97E4-4F19-89C4-B39DE03C2789}" destId="{0EC29FC3-3320-4D0D-86CD-0B410A2F6C94}" srcOrd="2" destOrd="0" parTransId="{263BA45F-D26E-4E2D-9EEC-F7A4118D166B}" sibTransId="{2F8053F2-E093-445D-8F03-EF0AC4F638AC}"/>
    <dgm:cxn modelId="{90B9D22C-C156-4F40-9C6D-48E67722A8FD}" type="presOf" srcId="{1336699E-FB44-4ED7-9BE1-899B89F46396}" destId="{964AD1F4-EBAE-45AE-BF15-809BED759CEE}" srcOrd="0" destOrd="0" presId="urn:microsoft.com/office/officeart/2005/8/layout/hList1"/>
    <dgm:cxn modelId="{B843562F-451F-4081-BE6C-3ACADB1ABC12}" type="presOf" srcId="{8F6F8992-5A3C-4FB3-831E-E87B3461E00A}" destId="{6084B336-3BB0-4ECF-99F7-04968FEB2EEF}" srcOrd="0" destOrd="3" presId="urn:microsoft.com/office/officeart/2005/8/layout/hList1"/>
    <dgm:cxn modelId="{3822A83B-1D8A-47AD-9899-39E379682453}" srcId="{04A672C7-6068-4428-9716-8F1C43BEB68F}" destId="{B50E78E4-1085-4D6F-8596-DA291B17AE61}" srcOrd="1" destOrd="0" parTransId="{2FA9CF9D-C1B0-4A81-A876-8F9D49C1E0F6}" sibTransId="{D979DD16-DB2F-43FA-87F5-7D0247A583D6}"/>
    <dgm:cxn modelId="{70626B40-F171-4D78-9322-6681DA713F62}" type="presOf" srcId="{75895D7B-30D7-488C-B3C8-7D2B2606650C}" destId="{FDDA9204-FF7C-44FF-B28B-981022F401F0}" srcOrd="0" destOrd="0" presId="urn:microsoft.com/office/officeart/2005/8/layout/hList1"/>
    <dgm:cxn modelId="{976D8F46-7C92-4ED2-AF7A-C533ED694E29}" srcId="{04A672C7-6068-4428-9716-8F1C43BEB68F}" destId="{75895D7B-30D7-488C-B3C8-7D2B2606650C}" srcOrd="0" destOrd="0" parTransId="{1B756E37-FFB6-4E20-9DF8-D285C6C51993}" sibTransId="{3EEFDAC2-E09D-471B-AFB3-0E761153BD97}"/>
    <dgm:cxn modelId="{4AC04347-F286-4A37-978B-C95661D92BFE}" type="presOf" srcId="{355012E8-2BAF-406A-8576-F9A14587F770}" destId="{FDDA9204-FF7C-44FF-B28B-981022F401F0}" srcOrd="0" destOrd="2" presId="urn:microsoft.com/office/officeart/2005/8/layout/hList1"/>
    <dgm:cxn modelId="{A2FFB448-6405-41E3-9814-C7F1E26F8BC1}" srcId="{05B8F8EE-E935-4477-9009-5E1AFAA766FA}" destId="{24286963-E5D8-44D9-AF5A-C83692ED1E18}" srcOrd="0" destOrd="0" parTransId="{F1923B30-85AC-4DD5-890B-AA560C97F8EC}" sibTransId="{4D076CD7-D28E-476B-B77F-A3485331CC58}"/>
    <dgm:cxn modelId="{C5063F6A-CBE5-4441-BCB3-7FE6D0EA6B90}" type="presOf" srcId="{B84CF0D5-A610-4973-A736-9FE4D3C00B34}" destId="{964AD1F4-EBAE-45AE-BF15-809BED759CEE}" srcOrd="0" destOrd="2" presId="urn:microsoft.com/office/officeart/2005/8/layout/hList1"/>
    <dgm:cxn modelId="{3B3C966C-7273-4D94-ACEA-D5A01F7146B3}" type="presOf" srcId="{B9E91A87-2A94-408D-838D-164BC16FC197}" destId="{6084B336-3BB0-4ECF-99F7-04968FEB2EEF}" srcOrd="0" destOrd="0" presId="urn:microsoft.com/office/officeart/2005/8/layout/hList1"/>
    <dgm:cxn modelId="{FCEECB6D-8DDC-4104-A019-5A77057382AC}" type="presOf" srcId="{B50E78E4-1085-4D6F-8596-DA291B17AE61}" destId="{FDDA9204-FF7C-44FF-B28B-981022F401F0}" srcOrd="0" destOrd="1" presId="urn:microsoft.com/office/officeart/2005/8/layout/hList1"/>
    <dgm:cxn modelId="{933F5871-21BE-4F90-89D0-09F3F5B33E40}" srcId="{135991A2-5B06-40EF-A886-B230B7A9E7A2}" destId="{414B809E-97E4-4F19-89C4-B39DE03C2789}" srcOrd="0" destOrd="0" parTransId="{FD7E758E-7EBF-4E2D-A4E0-60284317003F}" sibTransId="{08A6B3D3-0191-479C-A7CE-F8F92B9AD89C}"/>
    <dgm:cxn modelId="{D188907C-A47F-4F14-8FC0-2381BBF3A2D3}" type="presOf" srcId="{135991A2-5B06-40EF-A886-B230B7A9E7A2}" destId="{13868983-AB48-4C14-9408-F404CDDA44B4}" srcOrd="0" destOrd="0" presId="urn:microsoft.com/office/officeart/2005/8/layout/hList1"/>
    <dgm:cxn modelId="{B9F4657E-27EC-459B-85F4-36C784048D4B}" type="presOf" srcId="{5472475E-BDA6-41C8-988B-DA48447778FF}" destId="{6084B336-3BB0-4ECF-99F7-04968FEB2EEF}" srcOrd="0" destOrd="2" presId="urn:microsoft.com/office/officeart/2005/8/layout/hList1"/>
    <dgm:cxn modelId="{2C46E78C-48F8-4682-98CA-797CF7DE19C7}" srcId="{04A672C7-6068-4428-9716-8F1C43BEB68F}" destId="{355012E8-2BAF-406A-8576-F9A14587F770}" srcOrd="2" destOrd="0" parTransId="{B857CDA2-4B73-46E1-8166-ADEFFD3DD66C}" sibTransId="{4215A89E-17CE-4CCD-96D5-F324C1E7D36A}"/>
    <dgm:cxn modelId="{21CE028E-9C23-421B-ACAE-0567F92C4B7F}" type="presOf" srcId="{20719498-3B83-4075-B209-9FD3030F64CF}" destId="{CA20C4BD-1072-426B-B5EE-978576BF0817}" srcOrd="0" destOrd="2" presId="urn:microsoft.com/office/officeart/2005/8/layout/hList1"/>
    <dgm:cxn modelId="{5284EF96-8396-49F5-B6E6-ACD762A3D94C}" srcId="{05B8F8EE-E935-4477-9009-5E1AFAA766FA}" destId="{F457F718-5A7E-4930-BC61-A08BA39356B5}" srcOrd="1" destOrd="0" parTransId="{04F21726-5869-4166-8B46-D48243DF9B0F}" sibTransId="{CB184FF5-0276-47D0-9FB8-E4725E4FAEEB}"/>
    <dgm:cxn modelId="{292B22A1-FBA1-48A3-8D26-51D7C7375B84}" srcId="{135991A2-5B06-40EF-A886-B230B7A9E7A2}" destId="{377B3A27-77CC-422A-8A55-6D74D48A99B9}" srcOrd="1" destOrd="0" parTransId="{E5F51E38-A836-4F2E-8E38-C81735FA3703}" sibTransId="{921650CF-39C0-43E9-866F-3A72CF3446E2}"/>
    <dgm:cxn modelId="{FA787CA4-C0BC-4BFD-A084-CF5637B62BF7}" srcId="{05B8F8EE-E935-4477-9009-5E1AFAA766FA}" destId="{20719498-3B83-4075-B209-9FD3030F64CF}" srcOrd="2" destOrd="0" parTransId="{BC782D36-51AF-4407-B16F-07D43EC4B927}" sibTransId="{67E5EBE9-1792-4C0D-815D-BBD24D2181DB}"/>
    <dgm:cxn modelId="{D1EF52B5-2594-43D3-B255-437AC32B40DA}" srcId="{1C57A001-D09B-4B59-8432-2F648AA8FB0F}" destId="{B9E91A87-2A94-408D-838D-164BC16FC197}" srcOrd="0" destOrd="0" parTransId="{367F4027-BAB7-4B9A-BB30-453DFE37B4A8}" sibTransId="{45208424-67F7-4D9F-A20D-70F93C378D9D}"/>
    <dgm:cxn modelId="{3060BDB5-F496-4C0C-A5C3-F4E223DD0B99}" type="presOf" srcId="{F457F718-5A7E-4930-BC61-A08BA39356B5}" destId="{CA20C4BD-1072-426B-B5EE-978576BF0817}" srcOrd="0" destOrd="1" presId="urn:microsoft.com/office/officeart/2005/8/layout/hList1"/>
    <dgm:cxn modelId="{2800EAB7-FD1C-48B3-ADC8-DD614DCB9845}" srcId="{135991A2-5B06-40EF-A886-B230B7A9E7A2}" destId="{04A672C7-6068-4428-9716-8F1C43BEB68F}" srcOrd="4" destOrd="0" parTransId="{B3F6DF87-4AA6-4E6D-9B9A-D0C15EC98EF7}" sibTransId="{54D7DE73-08F0-45DB-A0F0-295E499FC745}"/>
    <dgm:cxn modelId="{1F11A0B8-C402-4604-BF6F-BB377ECF0681}" type="presOf" srcId="{0EC29FC3-3320-4D0D-86CD-0B410A2F6C94}" destId="{5F9AC353-54F6-42C1-81BE-487BA0971C93}" srcOrd="0" destOrd="2" presId="urn:microsoft.com/office/officeart/2005/8/layout/hList1"/>
    <dgm:cxn modelId="{D5F034B9-9870-4715-88B0-F648E9CD6520}" type="presOf" srcId="{D215360E-1811-46C2-AA2D-FB7C9E2BDEA9}" destId="{6084B336-3BB0-4ECF-99F7-04968FEB2EEF}" srcOrd="0" destOrd="4" presId="urn:microsoft.com/office/officeart/2005/8/layout/hList1"/>
    <dgm:cxn modelId="{5EC80BBC-EA2C-40E3-B294-EFA4DE3D2C54}" srcId="{1C57A001-D09B-4B59-8432-2F648AA8FB0F}" destId="{D215360E-1811-46C2-AA2D-FB7C9E2BDEA9}" srcOrd="4" destOrd="0" parTransId="{452E70AD-4434-4796-887F-307BC1F37BDA}" sibTransId="{E21FDBB1-E0F0-4F53-869F-5D49B5981FD4}"/>
    <dgm:cxn modelId="{05C7E8BF-39AF-4555-B77A-514134A30194}" type="presOf" srcId="{24286963-E5D8-44D9-AF5A-C83692ED1E18}" destId="{CA20C4BD-1072-426B-B5EE-978576BF0817}" srcOrd="0" destOrd="0" presId="urn:microsoft.com/office/officeart/2005/8/layout/hList1"/>
    <dgm:cxn modelId="{D905A8C1-E3AE-42A4-A97C-8B7A66F924FE}" srcId="{1C57A001-D09B-4B59-8432-2F648AA8FB0F}" destId="{8F6F8992-5A3C-4FB3-831E-E87B3461E00A}" srcOrd="3" destOrd="0" parTransId="{817F8708-789A-4153-BE6E-59E6915F7902}" sibTransId="{0330912F-6CAC-4507-B9A6-7EF9F71DF01E}"/>
    <dgm:cxn modelId="{81B297C2-C00D-4C07-AFD2-6DA9B827DD59}" type="presOf" srcId="{377B3A27-77CC-422A-8A55-6D74D48A99B9}" destId="{F77812CC-2941-4B94-8FC1-251297BBD89D}" srcOrd="0" destOrd="0" presId="urn:microsoft.com/office/officeart/2005/8/layout/hList1"/>
    <dgm:cxn modelId="{B74AEBCB-B9D4-462F-8A51-FA6E5FE09285}" srcId="{1C57A001-D09B-4B59-8432-2F648AA8FB0F}" destId="{B876899B-0AF4-49D9-89B6-B026ED8EBD55}" srcOrd="1" destOrd="0" parTransId="{0A02F387-211C-403D-AF7B-F0ABE49A53F0}" sibTransId="{96DD90CF-7661-4ECE-A495-B6988119EC30}"/>
    <dgm:cxn modelId="{82214FD9-1088-4E80-A649-4F109F36951D}" srcId="{414B809E-97E4-4F19-89C4-B39DE03C2789}" destId="{60614BB0-7E4B-4DCF-B7A7-5C6385E445BB}" srcOrd="1" destOrd="0" parTransId="{D68149F3-55CF-49A8-83B2-052E3B53495A}" sibTransId="{619B0D23-06B0-471B-98E0-4F2C04815080}"/>
    <dgm:cxn modelId="{1FCD49E4-5C8A-4249-A529-F7F068F3CED7}" type="presOf" srcId="{414B809E-97E4-4F19-89C4-B39DE03C2789}" destId="{0A2481CE-1757-44CE-9B0D-78DDDC42E1D3}" srcOrd="0" destOrd="0" presId="urn:microsoft.com/office/officeart/2005/8/layout/hList1"/>
    <dgm:cxn modelId="{D84864E5-4D8D-4E41-B1DA-CB3ADFCBE040}" type="presOf" srcId="{35969C9E-B9A9-45D6-BCC7-F888572FEAAE}" destId="{964AD1F4-EBAE-45AE-BF15-809BED759CEE}" srcOrd="0" destOrd="1" presId="urn:microsoft.com/office/officeart/2005/8/layout/hList1"/>
    <dgm:cxn modelId="{FC9B8CEF-6796-499A-949F-46E79739386F}" srcId="{377B3A27-77CC-422A-8A55-6D74D48A99B9}" destId="{1336699E-FB44-4ED7-9BE1-899B89F46396}" srcOrd="0" destOrd="0" parTransId="{024AA755-14EC-4738-A1E1-56674426C217}" sibTransId="{366C801F-8C25-435A-8A43-1FC4E8C30D5E}"/>
    <dgm:cxn modelId="{8C9CDBF1-E0F1-47A8-BD8B-9FE189D4C1AE}" srcId="{377B3A27-77CC-422A-8A55-6D74D48A99B9}" destId="{B84CF0D5-A610-4973-A736-9FE4D3C00B34}" srcOrd="2" destOrd="0" parTransId="{C9FE47DE-EB18-42E2-B02E-EEE210DD80E8}" sibTransId="{C11F5FAF-1299-49BE-B5C3-79BB4053A535}"/>
    <dgm:cxn modelId="{2EB6C8FC-7DAC-46D9-8550-C1E5D30CAFE9}" srcId="{135991A2-5B06-40EF-A886-B230B7A9E7A2}" destId="{05B8F8EE-E935-4477-9009-5E1AFAA766FA}" srcOrd="2" destOrd="0" parTransId="{76FABCD2-FC96-4434-B345-4BD4B5090ACF}" sibTransId="{20812B7C-C805-43EB-9BFF-9ACD6BEC852C}"/>
    <dgm:cxn modelId="{AC1C6AFD-0E99-4A27-8856-733A31347891}" srcId="{04A672C7-6068-4428-9716-8F1C43BEB68F}" destId="{A6203480-3B34-44D2-B4E0-95C8B7C04E4F}" srcOrd="3" destOrd="0" parTransId="{73ED7C59-4122-4513-8AF3-F7D41CF2E26A}" sibTransId="{C795C769-1099-41DE-8748-C54950EC6207}"/>
    <dgm:cxn modelId="{D23D7B4D-B98A-44D6-B2BB-2145819C81BE}" type="presParOf" srcId="{13868983-AB48-4C14-9408-F404CDDA44B4}" destId="{990231CD-068C-4AFF-AFFD-87579E5003CC}" srcOrd="0" destOrd="0" presId="urn:microsoft.com/office/officeart/2005/8/layout/hList1"/>
    <dgm:cxn modelId="{4D11AC7B-4B3A-4EA3-8898-579922FCDE03}" type="presParOf" srcId="{990231CD-068C-4AFF-AFFD-87579E5003CC}" destId="{0A2481CE-1757-44CE-9B0D-78DDDC42E1D3}" srcOrd="0" destOrd="0" presId="urn:microsoft.com/office/officeart/2005/8/layout/hList1"/>
    <dgm:cxn modelId="{722E7649-8B8F-4A88-B0A5-2836786EB15B}" type="presParOf" srcId="{990231CD-068C-4AFF-AFFD-87579E5003CC}" destId="{5F9AC353-54F6-42C1-81BE-487BA0971C93}" srcOrd="1" destOrd="0" presId="urn:microsoft.com/office/officeart/2005/8/layout/hList1"/>
    <dgm:cxn modelId="{533D9629-CAFB-417B-8F0A-28A18036EDAE}" type="presParOf" srcId="{13868983-AB48-4C14-9408-F404CDDA44B4}" destId="{49A94A80-AA18-4129-AD00-6DD54B207421}" srcOrd="1" destOrd="0" presId="urn:microsoft.com/office/officeart/2005/8/layout/hList1"/>
    <dgm:cxn modelId="{C19AC942-A7E8-4876-8884-870B37919637}" type="presParOf" srcId="{13868983-AB48-4C14-9408-F404CDDA44B4}" destId="{D9AE0AB5-2359-409A-B830-E3432084E986}" srcOrd="2" destOrd="0" presId="urn:microsoft.com/office/officeart/2005/8/layout/hList1"/>
    <dgm:cxn modelId="{EB1CBC7F-934D-424D-ACBF-10C3D55CED31}" type="presParOf" srcId="{D9AE0AB5-2359-409A-B830-E3432084E986}" destId="{F77812CC-2941-4B94-8FC1-251297BBD89D}" srcOrd="0" destOrd="0" presId="urn:microsoft.com/office/officeart/2005/8/layout/hList1"/>
    <dgm:cxn modelId="{35921DA5-1EB8-439D-BCC7-D3DBA54D44BF}" type="presParOf" srcId="{D9AE0AB5-2359-409A-B830-E3432084E986}" destId="{964AD1F4-EBAE-45AE-BF15-809BED759CEE}" srcOrd="1" destOrd="0" presId="urn:microsoft.com/office/officeart/2005/8/layout/hList1"/>
    <dgm:cxn modelId="{4D6CAA56-5828-4549-A184-C6B5195A807E}" type="presParOf" srcId="{13868983-AB48-4C14-9408-F404CDDA44B4}" destId="{D084D617-BD12-4DA6-9F27-7268FF437AE0}" srcOrd="3" destOrd="0" presId="urn:microsoft.com/office/officeart/2005/8/layout/hList1"/>
    <dgm:cxn modelId="{D5A301F1-2EF2-4EDF-BA27-D2E600E523D6}" type="presParOf" srcId="{13868983-AB48-4C14-9408-F404CDDA44B4}" destId="{7E460C0C-CB90-474B-9720-3C7C37EE8422}" srcOrd="4" destOrd="0" presId="urn:microsoft.com/office/officeart/2005/8/layout/hList1"/>
    <dgm:cxn modelId="{769079D9-E19C-4770-A4A9-C0FFEF60DE5D}" type="presParOf" srcId="{7E460C0C-CB90-474B-9720-3C7C37EE8422}" destId="{C2C6BFC2-0436-4E63-BE25-6EEFC4F2EE97}" srcOrd="0" destOrd="0" presId="urn:microsoft.com/office/officeart/2005/8/layout/hList1"/>
    <dgm:cxn modelId="{CB4E27CC-DC0F-41FE-A484-971DC1B8E459}" type="presParOf" srcId="{7E460C0C-CB90-474B-9720-3C7C37EE8422}" destId="{CA20C4BD-1072-426B-B5EE-978576BF0817}" srcOrd="1" destOrd="0" presId="urn:microsoft.com/office/officeart/2005/8/layout/hList1"/>
    <dgm:cxn modelId="{B00EEBCC-CB27-4F5A-B837-DE4433E5BF76}" type="presParOf" srcId="{13868983-AB48-4C14-9408-F404CDDA44B4}" destId="{456DE2BF-537F-444A-B122-76A7ABF89221}" srcOrd="5" destOrd="0" presId="urn:microsoft.com/office/officeart/2005/8/layout/hList1"/>
    <dgm:cxn modelId="{F471E195-90CF-4DCD-BFD8-D8024EB8E9D2}" type="presParOf" srcId="{13868983-AB48-4C14-9408-F404CDDA44B4}" destId="{AC2EC093-77A8-458F-AD2C-FFC9887873A3}" srcOrd="6" destOrd="0" presId="urn:microsoft.com/office/officeart/2005/8/layout/hList1"/>
    <dgm:cxn modelId="{8068AD9C-846B-42E4-862A-300BF187EFB0}" type="presParOf" srcId="{AC2EC093-77A8-458F-AD2C-FFC9887873A3}" destId="{78FEC13C-963C-49AA-82B2-B33C9A5ACDE0}" srcOrd="0" destOrd="0" presId="urn:microsoft.com/office/officeart/2005/8/layout/hList1"/>
    <dgm:cxn modelId="{17ECCFF7-F052-41FC-AF3E-7EC996EB991A}" type="presParOf" srcId="{AC2EC093-77A8-458F-AD2C-FFC9887873A3}" destId="{6084B336-3BB0-4ECF-99F7-04968FEB2EEF}" srcOrd="1" destOrd="0" presId="urn:microsoft.com/office/officeart/2005/8/layout/hList1"/>
    <dgm:cxn modelId="{99104339-2CE4-4F7D-A214-3A4954FF07C0}" type="presParOf" srcId="{13868983-AB48-4C14-9408-F404CDDA44B4}" destId="{7D0747DE-FCAA-4CFE-973C-48F2C291F19F}" srcOrd="7" destOrd="0" presId="urn:microsoft.com/office/officeart/2005/8/layout/hList1"/>
    <dgm:cxn modelId="{9ACB701C-FB28-4547-9356-0831BBC0DD88}" type="presParOf" srcId="{13868983-AB48-4C14-9408-F404CDDA44B4}" destId="{BE2DCB5F-9843-4219-A6A5-BBDFDF9E4D9B}" srcOrd="8" destOrd="0" presId="urn:microsoft.com/office/officeart/2005/8/layout/hList1"/>
    <dgm:cxn modelId="{22C2B84E-F472-44D2-994D-D2CAD300E0A9}" type="presParOf" srcId="{BE2DCB5F-9843-4219-A6A5-BBDFDF9E4D9B}" destId="{410458A6-4E62-40D2-86B3-F8925AC743F9}" srcOrd="0" destOrd="0" presId="urn:microsoft.com/office/officeart/2005/8/layout/hList1"/>
    <dgm:cxn modelId="{C1BA3C26-79DC-4E95-86ED-8671A44FE3CC}" type="presParOf" srcId="{BE2DCB5F-9843-4219-A6A5-BBDFDF9E4D9B}" destId="{FDDA9204-FF7C-44FF-B28B-981022F401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98781D-13D7-4D8C-9D42-64C169615E43}" type="doc">
      <dgm:prSet loTypeId="urn:microsoft.com/office/officeart/2005/8/layout/hList6" loCatId="list" qsTypeId="urn:microsoft.com/office/officeart/2005/8/quickstyle/simple1" qsCatId="simple" csTypeId="urn:microsoft.com/office/officeart/2005/8/colors/accent4_3" csCatId="accent4" phldr="1"/>
      <dgm:spPr/>
      <dgm:t>
        <a:bodyPr/>
        <a:lstStyle/>
        <a:p>
          <a:endParaRPr lang="de-DE"/>
        </a:p>
      </dgm:t>
    </dgm:pt>
    <dgm:pt modelId="{6EBF151F-82DC-4845-A800-C0852F0B92DA}">
      <dgm:prSet phldrT="[Text]"/>
      <dgm:spPr/>
      <dgm:t>
        <a:bodyPr/>
        <a:lstStyle/>
        <a:p>
          <a:r>
            <a:rPr lang="de-DE"/>
            <a:t>Challenges</a:t>
          </a:r>
        </a:p>
      </dgm:t>
    </dgm:pt>
    <dgm:pt modelId="{D1548CE3-4E67-44CD-960D-24F4E284736C}" type="parTrans" cxnId="{917655F7-302B-44E7-9429-C6262543E2D7}">
      <dgm:prSet/>
      <dgm:spPr/>
      <dgm:t>
        <a:bodyPr/>
        <a:lstStyle/>
        <a:p>
          <a:endParaRPr lang="de-DE"/>
        </a:p>
      </dgm:t>
    </dgm:pt>
    <dgm:pt modelId="{BDAFDA6E-0D4C-468A-80A7-B08D8CD5D35B}" type="sibTrans" cxnId="{917655F7-302B-44E7-9429-C6262543E2D7}">
      <dgm:prSet/>
      <dgm:spPr/>
      <dgm:t>
        <a:bodyPr/>
        <a:lstStyle/>
        <a:p>
          <a:endParaRPr lang="de-DE"/>
        </a:p>
      </dgm:t>
    </dgm:pt>
    <dgm:pt modelId="{9D77E87B-25FE-4A7C-AE81-35831163C86F}">
      <dgm:prSet phldrT="[Text]"/>
      <dgm:spPr/>
      <dgm:t>
        <a:bodyPr/>
        <a:lstStyle/>
        <a:p>
          <a:r>
            <a:rPr lang="de-DE"/>
            <a:t>Time Management</a:t>
          </a:r>
        </a:p>
      </dgm:t>
    </dgm:pt>
    <dgm:pt modelId="{4CC0EF09-1235-4CFA-830D-6660C0A88811}" type="parTrans" cxnId="{9B1F49A0-60A0-423E-8E7E-018F8F413C5D}">
      <dgm:prSet/>
      <dgm:spPr/>
      <dgm:t>
        <a:bodyPr/>
        <a:lstStyle/>
        <a:p>
          <a:endParaRPr lang="de-DE"/>
        </a:p>
      </dgm:t>
    </dgm:pt>
    <dgm:pt modelId="{187F02B3-6A98-49F1-977B-B16A9F36B339}" type="sibTrans" cxnId="{9B1F49A0-60A0-423E-8E7E-018F8F413C5D}">
      <dgm:prSet/>
      <dgm:spPr/>
      <dgm:t>
        <a:bodyPr/>
        <a:lstStyle/>
        <a:p>
          <a:endParaRPr lang="de-DE"/>
        </a:p>
      </dgm:t>
    </dgm:pt>
    <dgm:pt modelId="{51C082C1-7756-43C5-9F96-648890BD5DB8}">
      <dgm:prSet phldrT="[Text]"/>
      <dgm:spPr/>
      <dgm:t>
        <a:bodyPr/>
        <a:lstStyle/>
        <a:p>
          <a:r>
            <a:rPr lang="de-DE"/>
            <a:t>Communication</a:t>
          </a:r>
        </a:p>
      </dgm:t>
    </dgm:pt>
    <dgm:pt modelId="{D12C1C5B-844E-4F25-8DA0-C5F6D057F90E}" type="parTrans" cxnId="{343B295A-09CC-4468-97C1-0534F04855FA}">
      <dgm:prSet/>
      <dgm:spPr/>
      <dgm:t>
        <a:bodyPr/>
        <a:lstStyle/>
        <a:p>
          <a:endParaRPr lang="de-DE"/>
        </a:p>
      </dgm:t>
    </dgm:pt>
    <dgm:pt modelId="{B10BA6B6-E03E-48A3-82A0-644AD7FC85BA}" type="sibTrans" cxnId="{343B295A-09CC-4468-97C1-0534F04855FA}">
      <dgm:prSet/>
      <dgm:spPr/>
      <dgm:t>
        <a:bodyPr/>
        <a:lstStyle/>
        <a:p>
          <a:endParaRPr lang="de-DE"/>
        </a:p>
      </dgm:t>
    </dgm:pt>
    <dgm:pt modelId="{D640F375-578C-4FB4-8D48-D5344476F008}">
      <dgm:prSet phldrT="[Text]"/>
      <dgm:spPr/>
      <dgm:t>
        <a:bodyPr/>
        <a:lstStyle/>
        <a:p>
          <a:r>
            <a:rPr lang="de-DE"/>
            <a:t>Information Transparency</a:t>
          </a:r>
        </a:p>
      </dgm:t>
    </dgm:pt>
    <dgm:pt modelId="{9DF12859-9836-4F86-B15A-10055112DFB2}" type="parTrans" cxnId="{0AA04267-5835-457B-97F1-D1BF696BE028}">
      <dgm:prSet/>
      <dgm:spPr/>
      <dgm:t>
        <a:bodyPr/>
        <a:lstStyle/>
        <a:p>
          <a:endParaRPr lang="de-DE"/>
        </a:p>
      </dgm:t>
    </dgm:pt>
    <dgm:pt modelId="{192E21C3-C381-40A5-81D1-4D02E8A29A89}" type="sibTrans" cxnId="{0AA04267-5835-457B-97F1-D1BF696BE028}">
      <dgm:prSet/>
      <dgm:spPr/>
      <dgm:t>
        <a:bodyPr/>
        <a:lstStyle/>
        <a:p>
          <a:endParaRPr lang="de-DE"/>
        </a:p>
      </dgm:t>
    </dgm:pt>
    <dgm:pt modelId="{D853117E-C08E-4DA3-9C4D-7309CA7B2266}">
      <dgm:prSet phldrT="[Text]"/>
      <dgm:spPr/>
      <dgm:t>
        <a:bodyPr/>
        <a:lstStyle/>
        <a:p>
          <a:r>
            <a:rPr lang="de-DE"/>
            <a:t>Considering Viability, Feasibility and Desirability </a:t>
          </a:r>
        </a:p>
      </dgm:t>
    </dgm:pt>
    <dgm:pt modelId="{1F5E5055-16DD-4CF6-84B8-04CEE121D4E8}" type="parTrans" cxnId="{EAA02641-D683-42EC-BF7E-3536EABC621E}">
      <dgm:prSet/>
      <dgm:spPr/>
      <dgm:t>
        <a:bodyPr/>
        <a:lstStyle/>
        <a:p>
          <a:endParaRPr lang="de-DE"/>
        </a:p>
      </dgm:t>
    </dgm:pt>
    <dgm:pt modelId="{6CCE9D75-B379-4B4B-B5FD-9763F59682D1}" type="sibTrans" cxnId="{EAA02641-D683-42EC-BF7E-3536EABC621E}">
      <dgm:prSet/>
      <dgm:spPr/>
      <dgm:t>
        <a:bodyPr/>
        <a:lstStyle/>
        <a:p>
          <a:endParaRPr lang="de-DE"/>
        </a:p>
      </dgm:t>
    </dgm:pt>
    <dgm:pt modelId="{4413E5EF-E0AE-4F15-8FB7-3F12C5BB1E85}" type="pres">
      <dgm:prSet presAssocID="{E998781D-13D7-4D8C-9D42-64C169615E43}" presName="Name0" presStyleCnt="0">
        <dgm:presLayoutVars>
          <dgm:dir/>
          <dgm:resizeHandles val="exact"/>
        </dgm:presLayoutVars>
      </dgm:prSet>
      <dgm:spPr/>
    </dgm:pt>
    <dgm:pt modelId="{261CC6BA-BAC1-44D4-B9D6-ABD5505A00B0}" type="pres">
      <dgm:prSet presAssocID="{6EBF151F-82DC-4845-A800-C0852F0B92DA}" presName="node" presStyleLbl="node1" presStyleIdx="0" presStyleCnt="1">
        <dgm:presLayoutVars>
          <dgm:bulletEnabled val="1"/>
        </dgm:presLayoutVars>
      </dgm:prSet>
      <dgm:spPr/>
    </dgm:pt>
  </dgm:ptLst>
  <dgm:cxnLst>
    <dgm:cxn modelId="{96147438-B38D-4976-9529-42D2E4069B54}" type="presOf" srcId="{E998781D-13D7-4D8C-9D42-64C169615E43}" destId="{4413E5EF-E0AE-4F15-8FB7-3F12C5BB1E85}" srcOrd="0" destOrd="0" presId="urn:microsoft.com/office/officeart/2005/8/layout/hList6"/>
    <dgm:cxn modelId="{3BF6543B-A50A-4A5E-9E50-F9A3BBF32067}" type="presOf" srcId="{9D77E87B-25FE-4A7C-AE81-35831163C86F}" destId="{261CC6BA-BAC1-44D4-B9D6-ABD5505A00B0}" srcOrd="0" destOrd="2" presId="urn:microsoft.com/office/officeart/2005/8/layout/hList6"/>
    <dgm:cxn modelId="{EAA02641-D683-42EC-BF7E-3536EABC621E}" srcId="{6EBF151F-82DC-4845-A800-C0852F0B92DA}" destId="{D853117E-C08E-4DA3-9C4D-7309CA7B2266}" srcOrd="0" destOrd="0" parTransId="{1F5E5055-16DD-4CF6-84B8-04CEE121D4E8}" sibTransId="{6CCE9D75-B379-4B4B-B5FD-9763F59682D1}"/>
    <dgm:cxn modelId="{0AA04267-5835-457B-97F1-D1BF696BE028}" srcId="{6EBF151F-82DC-4845-A800-C0852F0B92DA}" destId="{D640F375-578C-4FB4-8D48-D5344476F008}" srcOrd="3" destOrd="0" parTransId="{9DF12859-9836-4F86-B15A-10055112DFB2}" sibTransId="{192E21C3-C381-40A5-81D1-4D02E8A29A89}"/>
    <dgm:cxn modelId="{9879F877-9AE5-4658-A89C-1B4A266EE2F2}" type="presOf" srcId="{D640F375-578C-4FB4-8D48-D5344476F008}" destId="{261CC6BA-BAC1-44D4-B9D6-ABD5505A00B0}" srcOrd="0" destOrd="4" presId="urn:microsoft.com/office/officeart/2005/8/layout/hList6"/>
    <dgm:cxn modelId="{343B295A-09CC-4468-97C1-0534F04855FA}" srcId="{6EBF151F-82DC-4845-A800-C0852F0B92DA}" destId="{51C082C1-7756-43C5-9F96-648890BD5DB8}" srcOrd="2" destOrd="0" parTransId="{D12C1C5B-844E-4F25-8DA0-C5F6D057F90E}" sibTransId="{B10BA6B6-E03E-48A3-82A0-644AD7FC85BA}"/>
    <dgm:cxn modelId="{5D5E0988-DD1F-4B8C-B2D0-F811F31E859C}" type="presOf" srcId="{51C082C1-7756-43C5-9F96-648890BD5DB8}" destId="{261CC6BA-BAC1-44D4-B9D6-ABD5505A00B0}" srcOrd="0" destOrd="3" presId="urn:microsoft.com/office/officeart/2005/8/layout/hList6"/>
    <dgm:cxn modelId="{9B1F49A0-60A0-423E-8E7E-018F8F413C5D}" srcId="{6EBF151F-82DC-4845-A800-C0852F0B92DA}" destId="{9D77E87B-25FE-4A7C-AE81-35831163C86F}" srcOrd="1" destOrd="0" parTransId="{4CC0EF09-1235-4CFA-830D-6660C0A88811}" sibTransId="{187F02B3-6A98-49F1-977B-B16A9F36B339}"/>
    <dgm:cxn modelId="{F5C092E3-ABA4-48AF-9811-D8B2F39B9314}" type="presOf" srcId="{6EBF151F-82DC-4845-A800-C0852F0B92DA}" destId="{261CC6BA-BAC1-44D4-B9D6-ABD5505A00B0}" srcOrd="0" destOrd="0" presId="urn:microsoft.com/office/officeart/2005/8/layout/hList6"/>
    <dgm:cxn modelId="{C434AAEE-43CE-47FA-88CE-861D65FA49A8}" type="presOf" srcId="{D853117E-C08E-4DA3-9C4D-7309CA7B2266}" destId="{261CC6BA-BAC1-44D4-B9D6-ABD5505A00B0}" srcOrd="0" destOrd="1" presId="urn:microsoft.com/office/officeart/2005/8/layout/hList6"/>
    <dgm:cxn modelId="{917655F7-302B-44E7-9429-C6262543E2D7}" srcId="{E998781D-13D7-4D8C-9D42-64C169615E43}" destId="{6EBF151F-82DC-4845-A800-C0852F0B92DA}" srcOrd="0" destOrd="0" parTransId="{D1548CE3-4E67-44CD-960D-24F4E284736C}" sibTransId="{BDAFDA6E-0D4C-468A-80A7-B08D8CD5D35B}"/>
    <dgm:cxn modelId="{D32584D5-6DD1-4580-AD70-244D01588DE8}" type="presParOf" srcId="{4413E5EF-E0AE-4F15-8FB7-3F12C5BB1E85}" destId="{261CC6BA-BAC1-44D4-B9D6-ABD5505A00B0}"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81A777-396F-47B9-83FD-A75EF4AE593F}" type="doc">
      <dgm:prSet loTypeId="urn:microsoft.com/office/officeart/2005/8/layout/hProcess9" loCatId="process" qsTypeId="urn:microsoft.com/office/officeart/2005/8/quickstyle/simple1" qsCatId="simple" csTypeId="urn:microsoft.com/office/officeart/2005/8/colors/accent1_2" csCatId="accent1" phldr="1"/>
      <dgm:spPr/>
    </dgm:pt>
    <dgm:pt modelId="{94352730-0230-4E07-841F-64E83E2A726F}">
      <dgm:prSet phldrT="[Text]"/>
      <dgm:spPr>
        <a:solidFill>
          <a:srgbClr val="25995C"/>
        </a:solidFill>
      </dgm:spPr>
      <dgm:t>
        <a:bodyPr/>
        <a:lstStyle/>
        <a:p>
          <a:r>
            <a:rPr lang="de-DE" err="1"/>
            <a:t>Addressing</a:t>
          </a:r>
          <a:r>
            <a:rPr lang="de-DE"/>
            <a:t> </a:t>
          </a:r>
          <a:r>
            <a:rPr lang="de-DE" err="1"/>
            <a:t>local</a:t>
          </a:r>
          <a:r>
            <a:rPr lang="de-DE"/>
            <a:t> </a:t>
          </a:r>
          <a:r>
            <a:rPr lang="de-DE" err="1"/>
            <a:t>farmers</a:t>
          </a:r>
          <a:endParaRPr lang="de-DE"/>
        </a:p>
      </dgm:t>
    </dgm:pt>
    <dgm:pt modelId="{2519CC44-124E-46BC-941B-5F07B4229C99}" type="parTrans" cxnId="{B4BA14C6-F59C-4054-8C6F-2D5C6670610A}">
      <dgm:prSet/>
      <dgm:spPr/>
      <dgm:t>
        <a:bodyPr/>
        <a:lstStyle/>
        <a:p>
          <a:endParaRPr lang="de-DE"/>
        </a:p>
      </dgm:t>
    </dgm:pt>
    <dgm:pt modelId="{081DC7CD-BE1C-4B63-B6C5-577AE626817F}" type="sibTrans" cxnId="{B4BA14C6-F59C-4054-8C6F-2D5C6670610A}">
      <dgm:prSet/>
      <dgm:spPr/>
      <dgm:t>
        <a:bodyPr/>
        <a:lstStyle/>
        <a:p>
          <a:endParaRPr lang="de-DE"/>
        </a:p>
      </dgm:t>
    </dgm:pt>
    <dgm:pt modelId="{979F7446-0198-470E-9810-B1749178E8AC}">
      <dgm:prSet phldrT="[Text]"/>
      <dgm:spPr>
        <a:solidFill>
          <a:srgbClr val="25995C"/>
        </a:solidFill>
      </dgm:spPr>
      <dgm:t>
        <a:bodyPr/>
        <a:lstStyle/>
        <a:p>
          <a:r>
            <a:rPr lang="de-DE" err="1"/>
            <a:t>Getting</a:t>
          </a:r>
          <a:r>
            <a:rPr lang="de-DE"/>
            <a:t> </a:t>
          </a:r>
          <a:r>
            <a:rPr lang="de-DE" err="1"/>
            <a:t>bigger</a:t>
          </a:r>
          <a:r>
            <a:rPr lang="de-DE"/>
            <a:t> </a:t>
          </a:r>
          <a:r>
            <a:rPr lang="de-DE" err="1"/>
            <a:t>companies</a:t>
          </a:r>
          <a:r>
            <a:rPr lang="de-DE"/>
            <a:t> on </a:t>
          </a:r>
          <a:r>
            <a:rPr lang="de-DE" err="1"/>
            <a:t>board</a:t>
          </a:r>
          <a:endParaRPr lang="de-DE"/>
        </a:p>
      </dgm:t>
    </dgm:pt>
    <dgm:pt modelId="{B57DE3B3-610E-4179-A2C0-423E3C32731B}" type="parTrans" cxnId="{F4492190-E2C9-454E-892D-BFBEC1845171}">
      <dgm:prSet/>
      <dgm:spPr/>
      <dgm:t>
        <a:bodyPr/>
        <a:lstStyle/>
        <a:p>
          <a:endParaRPr lang="de-DE"/>
        </a:p>
      </dgm:t>
    </dgm:pt>
    <dgm:pt modelId="{0AA524D2-C9A8-42F8-B5FD-5494C9ADFF42}" type="sibTrans" cxnId="{F4492190-E2C9-454E-892D-BFBEC1845171}">
      <dgm:prSet/>
      <dgm:spPr/>
      <dgm:t>
        <a:bodyPr/>
        <a:lstStyle/>
        <a:p>
          <a:endParaRPr lang="de-DE"/>
        </a:p>
      </dgm:t>
    </dgm:pt>
    <dgm:pt modelId="{F894FAB7-185B-4D45-A8D6-F9BE17F59015}">
      <dgm:prSet phldrT="[Text]"/>
      <dgm:spPr>
        <a:solidFill>
          <a:srgbClr val="25995C"/>
        </a:solidFill>
      </dgm:spPr>
      <dgm:t>
        <a:bodyPr/>
        <a:lstStyle/>
        <a:p>
          <a:r>
            <a:rPr lang="de-DE" err="1"/>
            <a:t>Holistic</a:t>
          </a:r>
          <a:r>
            <a:rPr lang="de-DE"/>
            <a:t> and transparent </a:t>
          </a:r>
          <a:r>
            <a:rPr lang="de-DE" err="1"/>
            <a:t>platform</a:t>
          </a:r>
          <a:r>
            <a:rPr lang="de-DE"/>
            <a:t> </a:t>
          </a:r>
          <a:r>
            <a:rPr lang="de-DE" err="1"/>
            <a:t>for</a:t>
          </a:r>
          <a:r>
            <a:rPr lang="de-DE"/>
            <a:t> </a:t>
          </a:r>
          <a:r>
            <a:rPr lang="de-DE" err="1"/>
            <a:t>sustainable</a:t>
          </a:r>
          <a:r>
            <a:rPr lang="de-DE"/>
            <a:t> </a:t>
          </a:r>
          <a:r>
            <a:rPr lang="de-DE" err="1"/>
            <a:t>grocery</a:t>
          </a:r>
          <a:r>
            <a:rPr lang="de-DE"/>
            <a:t> </a:t>
          </a:r>
          <a:r>
            <a:rPr lang="de-DE" err="1"/>
            <a:t>shopping</a:t>
          </a:r>
          <a:endParaRPr lang="de-DE"/>
        </a:p>
      </dgm:t>
    </dgm:pt>
    <dgm:pt modelId="{7B9DBB2D-98A7-48EA-849E-CAF23852EA5F}" type="parTrans" cxnId="{95E2FA43-F801-4072-9829-2B882785F1AE}">
      <dgm:prSet/>
      <dgm:spPr/>
      <dgm:t>
        <a:bodyPr/>
        <a:lstStyle/>
        <a:p>
          <a:endParaRPr lang="de-DE"/>
        </a:p>
      </dgm:t>
    </dgm:pt>
    <dgm:pt modelId="{AED14BF2-D9BC-4385-8600-9503F5B7B1CA}" type="sibTrans" cxnId="{95E2FA43-F801-4072-9829-2B882785F1AE}">
      <dgm:prSet/>
      <dgm:spPr/>
      <dgm:t>
        <a:bodyPr/>
        <a:lstStyle/>
        <a:p>
          <a:endParaRPr lang="de-DE"/>
        </a:p>
      </dgm:t>
    </dgm:pt>
    <dgm:pt modelId="{C1F4A041-5C13-4BDA-A4EE-F98B4D8ABF3E}" type="pres">
      <dgm:prSet presAssocID="{6C81A777-396F-47B9-83FD-A75EF4AE593F}" presName="CompostProcess" presStyleCnt="0">
        <dgm:presLayoutVars>
          <dgm:dir/>
          <dgm:resizeHandles val="exact"/>
        </dgm:presLayoutVars>
      </dgm:prSet>
      <dgm:spPr/>
    </dgm:pt>
    <dgm:pt modelId="{446973DA-9B70-4ACB-B363-E79E01E19F4B}" type="pres">
      <dgm:prSet presAssocID="{6C81A777-396F-47B9-83FD-A75EF4AE593F}" presName="arrow" presStyleLbl="bgShp" presStyleIdx="0" presStyleCnt="1"/>
      <dgm:spPr>
        <a:solidFill>
          <a:schemeClr val="accent5">
            <a:lumMod val="20000"/>
            <a:lumOff val="80000"/>
          </a:schemeClr>
        </a:solidFill>
      </dgm:spPr>
    </dgm:pt>
    <dgm:pt modelId="{B1EBEB1D-B4BA-4283-AEE7-99A4F493FB81}" type="pres">
      <dgm:prSet presAssocID="{6C81A777-396F-47B9-83FD-A75EF4AE593F}" presName="linearProcess" presStyleCnt="0"/>
      <dgm:spPr/>
    </dgm:pt>
    <dgm:pt modelId="{F1CFF0A9-F3EF-482A-A161-2F63417B4723}" type="pres">
      <dgm:prSet presAssocID="{94352730-0230-4E07-841F-64E83E2A726F}" presName="textNode" presStyleLbl="node1" presStyleIdx="0" presStyleCnt="3">
        <dgm:presLayoutVars>
          <dgm:bulletEnabled val="1"/>
        </dgm:presLayoutVars>
      </dgm:prSet>
      <dgm:spPr/>
    </dgm:pt>
    <dgm:pt modelId="{19D9AF8C-B8E1-45B0-87C5-23455474DC11}" type="pres">
      <dgm:prSet presAssocID="{081DC7CD-BE1C-4B63-B6C5-577AE626817F}" presName="sibTrans" presStyleCnt="0"/>
      <dgm:spPr/>
    </dgm:pt>
    <dgm:pt modelId="{7CA110F4-971A-426A-A0AA-95E89E22A713}" type="pres">
      <dgm:prSet presAssocID="{979F7446-0198-470E-9810-B1749178E8AC}" presName="textNode" presStyleLbl="node1" presStyleIdx="1" presStyleCnt="3">
        <dgm:presLayoutVars>
          <dgm:bulletEnabled val="1"/>
        </dgm:presLayoutVars>
      </dgm:prSet>
      <dgm:spPr/>
    </dgm:pt>
    <dgm:pt modelId="{1D2DFCD3-8FBD-46C0-B0EE-299C9606589F}" type="pres">
      <dgm:prSet presAssocID="{0AA524D2-C9A8-42F8-B5FD-5494C9ADFF42}" presName="sibTrans" presStyleCnt="0"/>
      <dgm:spPr/>
    </dgm:pt>
    <dgm:pt modelId="{81A59673-6A37-4579-A92A-D0AD29325185}" type="pres">
      <dgm:prSet presAssocID="{F894FAB7-185B-4D45-A8D6-F9BE17F59015}" presName="textNode" presStyleLbl="node1" presStyleIdx="2" presStyleCnt="3">
        <dgm:presLayoutVars>
          <dgm:bulletEnabled val="1"/>
        </dgm:presLayoutVars>
      </dgm:prSet>
      <dgm:spPr/>
    </dgm:pt>
  </dgm:ptLst>
  <dgm:cxnLst>
    <dgm:cxn modelId="{95E2FA43-F801-4072-9829-2B882785F1AE}" srcId="{6C81A777-396F-47B9-83FD-A75EF4AE593F}" destId="{F894FAB7-185B-4D45-A8D6-F9BE17F59015}" srcOrd="2" destOrd="0" parTransId="{7B9DBB2D-98A7-48EA-849E-CAF23852EA5F}" sibTransId="{AED14BF2-D9BC-4385-8600-9503F5B7B1CA}"/>
    <dgm:cxn modelId="{598FB464-A829-4769-A874-E1D1C32BCCBE}" type="presOf" srcId="{979F7446-0198-470E-9810-B1749178E8AC}" destId="{7CA110F4-971A-426A-A0AA-95E89E22A713}" srcOrd="0" destOrd="0" presId="urn:microsoft.com/office/officeart/2005/8/layout/hProcess9"/>
    <dgm:cxn modelId="{F4492190-E2C9-454E-892D-BFBEC1845171}" srcId="{6C81A777-396F-47B9-83FD-A75EF4AE593F}" destId="{979F7446-0198-470E-9810-B1749178E8AC}" srcOrd="1" destOrd="0" parTransId="{B57DE3B3-610E-4179-A2C0-423E3C32731B}" sibTransId="{0AA524D2-C9A8-42F8-B5FD-5494C9ADFF42}"/>
    <dgm:cxn modelId="{B4BA14C6-F59C-4054-8C6F-2D5C6670610A}" srcId="{6C81A777-396F-47B9-83FD-A75EF4AE593F}" destId="{94352730-0230-4E07-841F-64E83E2A726F}" srcOrd="0" destOrd="0" parTransId="{2519CC44-124E-46BC-941B-5F07B4229C99}" sibTransId="{081DC7CD-BE1C-4B63-B6C5-577AE626817F}"/>
    <dgm:cxn modelId="{05565DDC-0CDF-440C-B690-0E6717C0A23A}" type="presOf" srcId="{F894FAB7-185B-4D45-A8D6-F9BE17F59015}" destId="{81A59673-6A37-4579-A92A-D0AD29325185}" srcOrd="0" destOrd="0" presId="urn:microsoft.com/office/officeart/2005/8/layout/hProcess9"/>
    <dgm:cxn modelId="{EE6B8FE7-95A6-4682-879D-920F25205800}" type="presOf" srcId="{6C81A777-396F-47B9-83FD-A75EF4AE593F}" destId="{C1F4A041-5C13-4BDA-A4EE-F98B4D8ABF3E}" srcOrd="0" destOrd="0" presId="urn:microsoft.com/office/officeart/2005/8/layout/hProcess9"/>
    <dgm:cxn modelId="{72C50DF5-534D-497A-9DFB-CC6901CA047A}" type="presOf" srcId="{94352730-0230-4E07-841F-64E83E2A726F}" destId="{F1CFF0A9-F3EF-482A-A161-2F63417B4723}" srcOrd="0" destOrd="0" presId="urn:microsoft.com/office/officeart/2005/8/layout/hProcess9"/>
    <dgm:cxn modelId="{CD1EA580-BE4C-448E-9800-D749A55CA333}" type="presParOf" srcId="{C1F4A041-5C13-4BDA-A4EE-F98B4D8ABF3E}" destId="{446973DA-9B70-4ACB-B363-E79E01E19F4B}" srcOrd="0" destOrd="0" presId="urn:microsoft.com/office/officeart/2005/8/layout/hProcess9"/>
    <dgm:cxn modelId="{D636CDB3-7CC6-4B0F-ACDD-11DE3F71ED63}" type="presParOf" srcId="{C1F4A041-5C13-4BDA-A4EE-F98B4D8ABF3E}" destId="{B1EBEB1D-B4BA-4283-AEE7-99A4F493FB81}" srcOrd="1" destOrd="0" presId="urn:microsoft.com/office/officeart/2005/8/layout/hProcess9"/>
    <dgm:cxn modelId="{A2E74FFC-F284-42C8-9DE5-EE8DF54A1BF4}" type="presParOf" srcId="{B1EBEB1D-B4BA-4283-AEE7-99A4F493FB81}" destId="{F1CFF0A9-F3EF-482A-A161-2F63417B4723}" srcOrd="0" destOrd="0" presId="urn:microsoft.com/office/officeart/2005/8/layout/hProcess9"/>
    <dgm:cxn modelId="{FC33E8F8-475E-444D-8381-BC14527AB8BA}" type="presParOf" srcId="{B1EBEB1D-B4BA-4283-AEE7-99A4F493FB81}" destId="{19D9AF8C-B8E1-45B0-87C5-23455474DC11}" srcOrd="1" destOrd="0" presId="urn:microsoft.com/office/officeart/2005/8/layout/hProcess9"/>
    <dgm:cxn modelId="{534305BB-9023-4AC1-AA89-75CC8AF5B2EE}" type="presParOf" srcId="{B1EBEB1D-B4BA-4283-AEE7-99A4F493FB81}" destId="{7CA110F4-971A-426A-A0AA-95E89E22A713}" srcOrd="2" destOrd="0" presId="urn:microsoft.com/office/officeart/2005/8/layout/hProcess9"/>
    <dgm:cxn modelId="{1694DC97-5C2C-49F5-9E76-6C38A941936B}" type="presParOf" srcId="{B1EBEB1D-B4BA-4283-AEE7-99A4F493FB81}" destId="{1D2DFCD3-8FBD-46C0-B0EE-299C9606589F}" srcOrd="3" destOrd="0" presId="urn:microsoft.com/office/officeart/2005/8/layout/hProcess9"/>
    <dgm:cxn modelId="{198550A5-8C51-4E3E-A124-69EC344F87E7}" type="presParOf" srcId="{B1EBEB1D-B4BA-4283-AEE7-99A4F493FB81}" destId="{81A59673-6A37-4579-A92A-D0AD2932518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F72E4-A9C4-4883-BB84-C1FB86035AD5}">
      <dsp:nvSpPr>
        <dsp:cNvPr id="0" name=""/>
        <dsp:cNvSpPr/>
      </dsp:nvSpPr>
      <dsp:spPr>
        <a:xfrm>
          <a:off x="2009" y="950341"/>
          <a:ext cx="1756916" cy="1756916"/>
        </a:xfrm>
        <a:prstGeom prst="ellipse">
          <a:avLst/>
        </a:prstGeom>
        <a:solidFill>
          <a:schemeClr val="accent5">
            <a:lumMod val="20000"/>
            <a:lumOff val="8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6689" tIns="15240" rIns="96689" bIns="15240" numCol="1" spcCol="1270" anchor="ctr" anchorCtr="1">
          <a:noAutofit/>
        </a:bodyPr>
        <a:lstStyle/>
        <a:p>
          <a:pPr marL="0" lvl="0" indent="0" algn="l" defTabSz="533400" rtl="0">
            <a:lnSpc>
              <a:spcPct val="90000"/>
            </a:lnSpc>
            <a:spcBef>
              <a:spcPct val="0"/>
            </a:spcBef>
            <a:spcAft>
              <a:spcPct val="35000"/>
            </a:spcAft>
            <a:buNone/>
          </a:pPr>
          <a:r>
            <a:rPr lang="zh-CN" altLang="en-US" sz="1200" kern="1200">
              <a:latin typeface="Univers Condensed" panose="020F0302020204030204"/>
            </a:rPr>
            <a:t>Producers need to</a:t>
          </a:r>
        </a:p>
        <a:p>
          <a:pPr marL="57150" lvl="1" indent="-57150" algn="l" defTabSz="400050" rtl="0">
            <a:lnSpc>
              <a:spcPct val="90000"/>
            </a:lnSpc>
            <a:spcBef>
              <a:spcPct val="0"/>
            </a:spcBef>
            <a:spcAft>
              <a:spcPct val="15000"/>
            </a:spcAft>
            <a:buChar char="•"/>
          </a:pPr>
          <a:r>
            <a:rPr lang="zh-CN" altLang="en-US" sz="900" kern="1200">
              <a:latin typeface="Univers Condensed" panose="020F0302020204030204"/>
            </a:rPr>
            <a:t>Improve the quality of products</a:t>
          </a:r>
        </a:p>
        <a:p>
          <a:pPr marL="57150" lvl="1" indent="-57150" algn="l" defTabSz="400050" rtl="0">
            <a:lnSpc>
              <a:spcPct val="90000"/>
            </a:lnSpc>
            <a:spcBef>
              <a:spcPct val="0"/>
            </a:spcBef>
            <a:spcAft>
              <a:spcPct val="15000"/>
            </a:spcAft>
            <a:buChar char="•"/>
          </a:pPr>
          <a:r>
            <a:rPr lang="zh-CN" altLang="en-US" sz="900" kern="1200">
              <a:latin typeface="Univers Condensed" panose="020F0302020204030204"/>
            </a:rPr>
            <a:t>Be more sustainable </a:t>
          </a:r>
          <a:endParaRPr lang="zh-CN" sz="900" kern="1200"/>
        </a:p>
      </dsp:txBody>
      <dsp:txXfrm>
        <a:off x="259303" y="1207635"/>
        <a:ext cx="1242328" cy="1242328"/>
      </dsp:txXfrm>
    </dsp:sp>
    <dsp:sp modelId="{6A33C670-C0B1-4ABA-814F-8BC8A0E32DBB}">
      <dsp:nvSpPr>
        <dsp:cNvPr id="0" name=""/>
        <dsp:cNvSpPr/>
      </dsp:nvSpPr>
      <dsp:spPr>
        <a:xfrm>
          <a:off x="1407541" y="950341"/>
          <a:ext cx="1756916" cy="1756916"/>
        </a:xfrm>
        <a:prstGeom prst="ellipse">
          <a:avLst/>
        </a:prstGeom>
        <a:solidFill>
          <a:schemeClr val="accent5">
            <a:lumMod val="40000"/>
            <a:lumOff val="60000"/>
            <a:alpha val="50000"/>
          </a:schemeClr>
        </a:solidFill>
        <a:ln w="15875" cap="flat" cmpd="sng" algn="ctr">
          <a:solidFill>
            <a:srgbClr val="FFFFFF"/>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6689" tIns="15240" rIns="96689" bIns="15240" numCol="1" spcCol="1270" anchor="ctr" anchorCtr="1">
          <a:noAutofit/>
        </a:bodyPr>
        <a:lstStyle/>
        <a:p>
          <a:pPr marL="0" lvl="0" indent="0" algn="l" defTabSz="533400" rtl="0">
            <a:lnSpc>
              <a:spcPct val="90000"/>
            </a:lnSpc>
            <a:spcBef>
              <a:spcPct val="0"/>
            </a:spcBef>
            <a:spcAft>
              <a:spcPct val="35000"/>
            </a:spcAft>
            <a:buNone/>
          </a:pPr>
          <a:r>
            <a:rPr lang="zh-CN" altLang="en-US" sz="1200" kern="1200">
              <a:latin typeface="Univers Condensed" panose="020F0302020204030204"/>
            </a:rPr>
            <a:t>Customer is willing to pay more to buy </a:t>
          </a:r>
          <a:endParaRPr lang="zh-CN" altLang="en-US" sz="1200" kern="1200"/>
        </a:p>
        <a:p>
          <a:pPr marL="57150" lvl="1" indent="-57150" algn="l" defTabSz="400050" rtl="0">
            <a:lnSpc>
              <a:spcPct val="90000"/>
            </a:lnSpc>
            <a:spcBef>
              <a:spcPct val="0"/>
            </a:spcBef>
            <a:spcAft>
              <a:spcPct val="15000"/>
            </a:spcAft>
            <a:buChar char="•"/>
          </a:pPr>
          <a:r>
            <a:rPr lang="zh-CN" altLang="en-US" sz="900" kern="1200">
              <a:latin typeface="Univers Condensed" panose="020F0302020204030204"/>
            </a:rPr>
            <a:t>High quality products</a:t>
          </a:r>
        </a:p>
        <a:p>
          <a:pPr marL="57150" lvl="1" indent="-57150" algn="l" defTabSz="400050" rtl="0">
            <a:lnSpc>
              <a:spcPct val="90000"/>
            </a:lnSpc>
            <a:spcBef>
              <a:spcPct val="0"/>
            </a:spcBef>
            <a:spcAft>
              <a:spcPct val="15000"/>
            </a:spcAft>
            <a:buChar char="•"/>
          </a:pPr>
          <a:r>
            <a:rPr lang="zh-CN" altLang="en-US" sz="900" kern="1200">
              <a:latin typeface="Univers Condensed" panose="020F0302020204030204"/>
            </a:rPr>
            <a:t>Green products with less package &amp; lower footprint</a:t>
          </a:r>
        </a:p>
      </dsp:txBody>
      <dsp:txXfrm>
        <a:off x="1664835" y="1207635"/>
        <a:ext cx="1242328" cy="1242328"/>
      </dsp:txXfrm>
    </dsp:sp>
    <dsp:sp modelId="{36023358-9C5D-4DF4-910D-BF4AEE0F81DA}">
      <dsp:nvSpPr>
        <dsp:cNvPr id="0" name=""/>
        <dsp:cNvSpPr/>
      </dsp:nvSpPr>
      <dsp:spPr>
        <a:xfrm>
          <a:off x="2813074" y="950341"/>
          <a:ext cx="1756916" cy="1756916"/>
        </a:xfrm>
        <a:prstGeom prst="ellipse">
          <a:avLst/>
        </a:prstGeom>
        <a:solidFill>
          <a:schemeClr val="accent5">
            <a:lumMod val="20000"/>
            <a:lumOff val="8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6689" tIns="15240" rIns="96689" bIns="15240" numCol="1" spcCol="1270" anchor="ctr" anchorCtr="0">
          <a:noAutofit/>
        </a:bodyPr>
        <a:lstStyle/>
        <a:p>
          <a:pPr marL="0" lvl="0" indent="0" algn="ctr" defTabSz="533400" rtl="0">
            <a:lnSpc>
              <a:spcPct val="90000"/>
            </a:lnSpc>
            <a:spcBef>
              <a:spcPct val="0"/>
            </a:spcBef>
            <a:spcAft>
              <a:spcPct val="35000"/>
            </a:spcAft>
            <a:buNone/>
          </a:pPr>
          <a:r>
            <a:rPr lang="de-DE" altLang="zh-CN" sz="1200" kern="1200" err="1">
              <a:latin typeface="Univers Condensed" panose="020F0302020204030204"/>
            </a:rPr>
            <a:t>Competitors</a:t>
          </a:r>
          <a:r>
            <a:rPr lang="de-DE" altLang="zh-CN" sz="1200" kern="1200">
              <a:latin typeface="Univers Condensed" panose="020F0302020204030204"/>
            </a:rPr>
            <a:t> </a:t>
          </a:r>
          <a:r>
            <a:rPr lang="de-DE" altLang="zh-CN" sz="1200" kern="1200" err="1">
              <a:latin typeface="Univers Condensed" panose="020F0302020204030204"/>
            </a:rPr>
            <a:t>don´t</a:t>
          </a:r>
          <a:r>
            <a:rPr lang="de-DE" altLang="zh-CN" sz="1200" kern="1200">
              <a:latin typeface="Univers Condensed" panose="020F0302020204030204"/>
            </a:rPr>
            <a:t> </a:t>
          </a:r>
          <a:r>
            <a:rPr lang="de-DE" altLang="zh-CN" sz="1200" kern="1200" err="1">
              <a:latin typeface="Univers Condensed" panose="020F0302020204030204"/>
            </a:rPr>
            <a:t>provide</a:t>
          </a:r>
          <a:r>
            <a:rPr lang="de-DE" altLang="zh-CN" sz="1200" kern="1200">
              <a:latin typeface="Univers Condensed" panose="020F0302020204030204"/>
            </a:rPr>
            <a:t> (</a:t>
          </a:r>
          <a:r>
            <a:rPr lang="de-DE" altLang="zh-CN" sz="1200" kern="1200" err="1">
              <a:latin typeface="Univers Condensed" panose="020F0302020204030204"/>
            </a:rPr>
            <a:t>enough</a:t>
          </a:r>
          <a:r>
            <a:rPr lang="de-DE" altLang="zh-CN" sz="1200" kern="1200">
              <a:latin typeface="Univers Condensed" panose="020F0302020204030204"/>
            </a:rPr>
            <a:t>) </a:t>
          </a:r>
          <a:r>
            <a:rPr lang="de-DE" altLang="zh-CN" sz="1200" kern="1200" err="1">
              <a:latin typeface="Univers Condensed" panose="020F0302020204030204"/>
            </a:rPr>
            <a:t>information</a:t>
          </a:r>
          <a:r>
            <a:rPr lang="de-DE" altLang="zh-CN" sz="1200" kern="1200">
              <a:latin typeface="Univers Condensed" panose="020F0302020204030204"/>
            </a:rPr>
            <a:t> on sustainability</a:t>
          </a:r>
          <a:endParaRPr lang="zh-CN" altLang="en-US" sz="1200" kern="1200">
            <a:latin typeface="Univers Condensed" panose="020F0302020204030204"/>
          </a:endParaRPr>
        </a:p>
      </dsp:txBody>
      <dsp:txXfrm>
        <a:off x="3070368" y="1207635"/>
        <a:ext cx="1242328" cy="1242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E2C994-183E-4FAC-A9C4-5DE39FEC7EE2}">
      <dsp:nvSpPr>
        <dsp:cNvPr id="0" name=""/>
        <dsp:cNvSpPr/>
      </dsp:nvSpPr>
      <dsp:spPr>
        <a:xfrm>
          <a:off x="3363386" y="1841106"/>
          <a:ext cx="2250240" cy="2250240"/>
        </a:xfrm>
        <a:prstGeom prst="gear9">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Social media Influencers</a:t>
          </a:r>
          <a:br>
            <a:rPr lang="en-US" sz="1100" kern="1200" dirty="0"/>
          </a:br>
          <a:r>
            <a:rPr lang="en-US" sz="1100" kern="1200" dirty="0"/>
            <a:t>Social Media </a:t>
          </a:r>
          <a:r>
            <a:rPr lang="en-US" altLang="zh-CN" sz="1100" kern="1200" dirty="0">
              <a:latin typeface="Univers Condensed" panose="020F0302020204030204"/>
            </a:rPr>
            <a:t>Ads</a:t>
          </a:r>
        </a:p>
      </dsp:txBody>
      <dsp:txXfrm>
        <a:off x="3815784" y="2368214"/>
        <a:ext cx="1345444" cy="1156670"/>
      </dsp:txXfrm>
    </dsp:sp>
    <dsp:sp modelId="{D6AD5270-195C-43CD-B648-54F65171E473}">
      <dsp:nvSpPr>
        <dsp:cNvPr id="0" name=""/>
        <dsp:cNvSpPr/>
      </dsp:nvSpPr>
      <dsp:spPr>
        <a:xfrm>
          <a:off x="2054155" y="1309231"/>
          <a:ext cx="1636538" cy="1636538"/>
        </a:xfrm>
        <a:prstGeom prst="gear6">
          <a:avLst/>
        </a:prstGeom>
        <a:solidFill>
          <a:schemeClr val="accent3">
            <a:hueOff val="-612806"/>
            <a:satOff val="-9796"/>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n-US" altLang="zh-CN" sz="1100" kern="1200">
              <a:latin typeface="Univers Condensed" panose="020F0302020204030204"/>
            </a:rPr>
            <a:t>Website/App</a:t>
          </a:r>
          <a:br>
            <a:rPr lang="en-US" altLang="zh-CN" sz="1100" kern="1200">
              <a:latin typeface="Univers Condensed" panose="020F0302020204030204"/>
            </a:rPr>
          </a:br>
          <a:r>
            <a:rPr lang="en-US" altLang="zh-CN" sz="1100" kern="1200">
              <a:latin typeface="Univers Condensed" panose="020F0302020204030204"/>
            </a:rPr>
            <a:t>Emails</a:t>
          </a:r>
          <a:endParaRPr lang="en-GB" sz="1100" kern="1200"/>
        </a:p>
      </dsp:txBody>
      <dsp:txXfrm>
        <a:off x="2466158" y="1723724"/>
        <a:ext cx="812532" cy="807552"/>
      </dsp:txXfrm>
    </dsp:sp>
    <dsp:sp modelId="{F9F6AD0D-C581-4B05-AFCF-B24ED051F8A9}">
      <dsp:nvSpPr>
        <dsp:cNvPr id="0" name=""/>
        <dsp:cNvSpPr/>
      </dsp:nvSpPr>
      <dsp:spPr>
        <a:xfrm rot="20700000">
          <a:off x="2970783" y="180186"/>
          <a:ext cx="1603474" cy="1603474"/>
        </a:xfrm>
        <a:prstGeom prst="gear6">
          <a:avLst/>
        </a:prstGeom>
        <a:solidFill>
          <a:schemeClr val="accent3">
            <a:hueOff val="-1225612"/>
            <a:satOff val="-19593"/>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altLang="zh-CN" sz="1100" b="0" i="0" kern="1200" dirty="0">
              <a:latin typeface="Univers Condensed" panose="020F0302020204030204"/>
            </a:rPr>
            <a:t>On</a:t>
          </a:r>
          <a:r>
            <a:rPr lang="en-US" altLang="zh-CN" sz="1100" kern="1200" dirty="0">
              <a:latin typeface="Univers Condensed" panose="020F0302020204030204"/>
            </a:rPr>
            <a:t> farms</a:t>
          </a:r>
          <a:endParaRPr lang="en-GB" sz="1100" kern="1200" dirty="0"/>
        </a:p>
      </dsp:txBody>
      <dsp:txXfrm rot="-20700000">
        <a:off x="3322472" y="531875"/>
        <a:ext cx="900096" cy="900096"/>
      </dsp:txXfrm>
    </dsp:sp>
    <dsp:sp modelId="{8199B371-8363-4B99-9023-E93C475E283B}">
      <dsp:nvSpPr>
        <dsp:cNvPr id="0" name=""/>
        <dsp:cNvSpPr/>
      </dsp:nvSpPr>
      <dsp:spPr>
        <a:xfrm>
          <a:off x="3189233" y="1502188"/>
          <a:ext cx="2880308" cy="2880308"/>
        </a:xfrm>
        <a:prstGeom prst="circularArrow">
          <a:avLst>
            <a:gd name="adj1" fmla="val 4688"/>
            <a:gd name="adj2" fmla="val 299029"/>
            <a:gd name="adj3" fmla="val 2513761"/>
            <a:gd name="adj4" fmla="val 15866466"/>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B3EF62-1FF2-4901-9D9C-08D1443F0240}">
      <dsp:nvSpPr>
        <dsp:cNvPr id="0" name=""/>
        <dsp:cNvSpPr/>
      </dsp:nvSpPr>
      <dsp:spPr>
        <a:xfrm>
          <a:off x="1764327" y="947568"/>
          <a:ext cx="2092723" cy="2092723"/>
        </a:xfrm>
        <a:prstGeom prst="leftCircularArrow">
          <a:avLst>
            <a:gd name="adj1" fmla="val 6452"/>
            <a:gd name="adj2" fmla="val 429999"/>
            <a:gd name="adj3" fmla="val 10489124"/>
            <a:gd name="adj4" fmla="val 14837806"/>
            <a:gd name="adj5" fmla="val 7527"/>
          </a:avLst>
        </a:prstGeom>
        <a:solidFill>
          <a:schemeClr val="accent3">
            <a:hueOff val="-612806"/>
            <a:satOff val="-9796"/>
            <a:lumOff val="78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4A3051-6F81-4077-B07E-9F93100B1891}">
      <dsp:nvSpPr>
        <dsp:cNvPr id="0" name=""/>
        <dsp:cNvSpPr/>
      </dsp:nvSpPr>
      <dsp:spPr>
        <a:xfrm>
          <a:off x="2599883" y="-170592"/>
          <a:ext cx="2256377" cy="2256377"/>
        </a:xfrm>
        <a:prstGeom prst="circularArrow">
          <a:avLst>
            <a:gd name="adj1" fmla="val 5984"/>
            <a:gd name="adj2" fmla="val 394124"/>
            <a:gd name="adj3" fmla="val 13313824"/>
            <a:gd name="adj4" fmla="val 10508221"/>
            <a:gd name="adj5" fmla="val 6981"/>
          </a:avLst>
        </a:prstGeom>
        <a:solidFill>
          <a:schemeClr val="accent3">
            <a:hueOff val="-1225612"/>
            <a:satOff val="-19593"/>
            <a:lumOff val="156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2481CE-1757-44CE-9B0D-78DDDC42E1D3}">
      <dsp:nvSpPr>
        <dsp:cNvPr id="0" name=""/>
        <dsp:cNvSpPr/>
      </dsp:nvSpPr>
      <dsp:spPr>
        <a:xfrm>
          <a:off x="4714" y="696177"/>
          <a:ext cx="1807368" cy="374400"/>
        </a:xfrm>
        <a:prstGeom prst="rect">
          <a:avLst/>
        </a:prstGeom>
        <a:solidFill>
          <a:schemeClr val="accent4">
            <a:shade val="80000"/>
            <a:hueOff val="0"/>
            <a:satOff val="0"/>
            <a:lumOff val="0"/>
            <a:alphaOff val="0"/>
          </a:schemeClr>
        </a:solidFill>
        <a:ln w="1587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de-DE" sz="1300" kern="1200">
              <a:latin typeface="Univers"/>
            </a:rPr>
            <a:t>Sprint 1</a:t>
          </a:r>
        </a:p>
      </dsp:txBody>
      <dsp:txXfrm>
        <a:off x="4714" y="696177"/>
        <a:ext cx="1807368" cy="374400"/>
      </dsp:txXfrm>
    </dsp:sp>
    <dsp:sp modelId="{5F9AC353-54F6-42C1-81BE-487BA0971C93}">
      <dsp:nvSpPr>
        <dsp:cNvPr id="0" name=""/>
        <dsp:cNvSpPr/>
      </dsp:nvSpPr>
      <dsp:spPr>
        <a:xfrm>
          <a:off x="4714" y="1070577"/>
          <a:ext cx="1807368" cy="2556460"/>
        </a:xfrm>
        <a:prstGeom prst="rect">
          <a:avLst/>
        </a:prstGeom>
        <a:solidFill>
          <a:schemeClr val="accent4">
            <a:alpha val="90000"/>
            <a:tint val="40000"/>
            <a:hueOff val="0"/>
            <a:satOff val="0"/>
            <a:lumOff val="0"/>
            <a:alphaOff val="0"/>
          </a:schemeClr>
        </a:solidFill>
        <a:ln w="1587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de-DE" sz="1300" kern="1200">
              <a:latin typeface="Univers"/>
            </a:rPr>
            <a:t>Start of the project</a:t>
          </a:r>
        </a:p>
        <a:p>
          <a:pPr marL="114300" lvl="1" indent="-114300" algn="l" defTabSz="577850">
            <a:lnSpc>
              <a:spcPct val="90000"/>
            </a:lnSpc>
            <a:spcBef>
              <a:spcPct val="0"/>
            </a:spcBef>
            <a:spcAft>
              <a:spcPct val="15000"/>
            </a:spcAft>
            <a:buChar char="•"/>
          </a:pPr>
          <a:r>
            <a:rPr lang="de-DE" sz="1300" kern="1200">
              <a:latin typeface="Univers"/>
            </a:rPr>
            <a:t>Mockups of the pages</a:t>
          </a:r>
        </a:p>
        <a:p>
          <a:pPr marL="114300" lvl="1" indent="-114300" algn="l" defTabSz="577850">
            <a:lnSpc>
              <a:spcPct val="90000"/>
            </a:lnSpc>
            <a:spcBef>
              <a:spcPct val="0"/>
            </a:spcBef>
            <a:spcAft>
              <a:spcPct val="15000"/>
            </a:spcAft>
            <a:buChar char="•"/>
          </a:pPr>
          <a:r>
            <a:rPr lang="de-DE" sz="1300" kern="1200">
              <a:latin typeface="Univers"/>
            </a:rPr>
            <a:t>User and Feasibility research</a:t>
          </a:r>
        </a:p>
      </dsp:txBody>
      <dsp:txXfrm>
        <a:off x="4714" y="1070577"/>
        <a:ext cx="1807368" cy="2556460"/>
      </dsp:txXfrm>
    </dsp:sp>
    <dsp:sp modelId="{F77812CC-2941-4B94-8FC1-251297BBD89D}">
      <dsp:nvSpPr>
        <dsp:cNvPr id="0" name=""/>
        <dsp:cNvSpPr/>
      </dsp:nvSpPr>
      <dsp:spPr>
        <a:xfrm>
          <a:off x="2065115" y="696177"/>
          <a:ext cx="1807368" cy="374400"/>
        </a:xfrm>
        <a:prstGeom prst="rect">
          <a:avLst/>
        </a:prstGeom>
        <a:solidFill>
          <a:schemeClr val="accent4">
            <a:shade val="80000"/>
            <a:hueOff val="-72455"/>
            <a:satOff val="-2820"/>
            <a:lumOff val="6861"/>
            <a:alphaOff val="0"/>
          </a:schemeClr>
        </a:solidFill>
        <a:ln w="15875" cap="flat" cmpd="sng" algn="ctr">
          <a:solidFill>
            <a:schemeClr val="accent4">
              <a:shade val="80000"/>
              <a:hueOff val="-72455"/>
              <a:satOff val="-2820"/>
              <a:lumOff val="68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de-DE" sz="1300" kern="1200">
              <a:latin typeface="Univers"/>
            </a:rPr>
            <a:t>Sprint 2</a:t>
          </a:r>
        </a:p>
      </dsp:txBody>
      <dsp:txXfrm>
        <a:off x="2065115" y="696177"/>
        <a:ext cx="1807368" cy="374400"/>
      </dsp:txXfrm>
    </dsp:sp>
    <dsp:sp modelId="{964AD1F4-EBAE-45AE-BF15-809BED759CEE}">
      <dsp:nvSpPr>
        <dsp:cNvPr id="0" name=""/>
        <dsp:cNvSpPr/>
      </dsp:nvSpPr>
      <dsp:spPr>
        <a:xfrm>
          <a:off x="2065115" y="1070577"/>
          <a:ext cx="1807368" cy="2556460"/>
        </a:xfrm>
        <a:prstGeom prst="rect">
          <a:avLst/>
        </a:prstGeom>
        <a:solidFill>
          <a:schemeClr val="accent4">
            <a:alpha val="90000"/>
            <a:tint val="40000"/>
            <a:hueOff val="0"/>
            <a:satOff val="0"/>
            <a:lumOff val="0"/>
            <a:alphaOff val="0"/>
          </a:schemeClr>
        </a:solidFill>
        <a:ln w="1587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de-DE" sz="1300" kern="1200">
              <a:latin typeface="Univers"/>
            </a:rPr>
            <a:t>Initialisation of Frontend and Backend</a:t>
          </a:r>
        </a:p>
        <a:p>
          <a:pPr marL="114300" lvl="1" indent="-114300" algn="l" defTabSz="577850">
            <a:lnSpc>
              <a:spcPct val="90000"/>
            </a:lnSpc>
            <a:spcBef>
              <a:spcPct val="0"/>
            </a:spcBef>
            <a:spcAft>
              <a:spcPct val="15000"/>
            </a:spcAft>
            <a:buChar char="•"/>
          </a:pPr>
          <a:r>
            <a:rPr lang="de-DE" sz="1300" kern="1200">
              <a:latin typeface="Univers"/>
            </a:rPr>
            <a:t>Startpage, Product Overview and Product Page</a:t>
          </a:r>
        </a:p>
        <a:p>
          <a:pPr marL="114300" lvl="1" indent="-114300" algn="l" defTabSz="577850" rtl="0">
            <a:lnSpc>
              <a:spcPct val="90000"/>
            </a:lnSpc>
            <a:spcBef>
              <a:spcPct val="0"/>
            </a:spcBef>
            <a:spcAft>
              <a:spcPct val="15000"/>
            </a:spcAft>
            <a:buChar char="•"/>
          </a:pPr>
          <a:r>
            <a:rPr lang="de-DE" sz="1300" kern="1200">
              <a:latin typeface="Univers"/>
            </a:rPr>
            <a:t>Developement of conceptual Sustainability score </a:t>
          </a:r>
        </a:p>
      </dsp:txBody>
      <dsp:txXfrm>
        <a:off x="2065115" y="1070577"/>
        <a:ext cx="1807368" cy="2556460"/>
      </dsp:txXfrm>
    </dsp:sp>
    <dsp:sp modelId="{C2C6BFC2-0436-4E63-BE25-6EEFC4F2EE97}">
      <dsp:nvSpPr>
        <dsp:cNvPr id="0" name=""/>
        <dsp:cNvSpPr/>
      </dsp:nvSpPr>
      <dsp:spPr>
        <a:xfrm>
          <a:off x="4125515" y="696177"/>
          <a:ext cx="1807368" cy="374400"/>
        </a:xfrm>
        <a:prstGeom prst="rect">
          <a:avLst/>
        </a:prstGeom>
        <a:solidFill>
          <a:schemeClr val="accent4">
            <a:shade val="80000"/>
            <a:hueOff val="-144909"/>
            <a:satOff val="-5639"/>
            <a:lumOff val="13721"/>
            <a:alphaOff val="0"/>
          </a:schemeClr>
        </a:solidFill>
        <a:ln w="15875" cap="flat" cmpd="sng" algn="ctr">
          <a:solidFill>
            <a:schemeClr val="accent4">
              <a:shade val="80000"/>
              <a:hueOff val="-144909"/>
              <a:satOff val="-5639"/>
              <a:lumOff val="137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de-DE" sz="1300" kern="1200">
              <a:latin typeface="Univers"/>
            </a:rPr>
            <a:t>Sprint 3</a:t>
          </a:r>
        </a:p>
      </dsp:txBody>
      <dsp:txXfrm>
        <a:off x="4125515" y="696177"/>
        <a:ext cx="1807368" cy="374400"/>
      </dsp:txXfrm>
    </dsp:sp>
    <dsp:sp modelId="{CA20C4BD-1072-426B-B5EE-978576BF0817}">
      <dsp:nvSpPr>
        <dsp:cNvPr id="0" name=""/>
        <dsp:cNvSpPr/>
      </dsp:nvSpPr>
      <dsp:spPr>
        <a:xfrm>
          <a:off x="4125515" y="1070577"/>
          <a:ext cx="1807368" cy="2556460"/>
        </a:xfrm>
        <a:prstGeom prst="rect">
          <a:avLst/>
        </a:prstGeom>
        <a:solidFill>
          <a:schemeClr val="accent4">
            <a:alpha val="90000"/>
            <a:tint val="40000"/>
            <a:hueOff val="0"/>
            <a:satOff val="0"/>
            <a:lumOff val="0"/>
            <a:alphaOff val="0"/>
          </a:schemeClr>
        </a:solidFill>
        <a:ln w="1587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de-DE" sz="1300" kern="1200">
              <a:latin typeface="Univers"/>
            </a:rPr>
            <a:t>Building up core functions (Filtering Products, log-in/register)</a:t>
          </a:r>
        </a:p>
        <a:p>
          <a:pPr marL="114300" lvl="1" indent="-114300" algn="l" defTabSz="577850" rtl="0">
            <a:lnSpc>
              <a:spcPct val="90000"/>
            </a:lnSpc>
            <a:spcBef>
              <a:spcPct val="0"/>
            </a:spcBef>
            <a:spcAft>
              <a:spcPct val="15000"/>
            </a:spcAft>
            <a:buChar char="•"/>
          </a:pPr>
          <a:r>
            <a:rPr lang="de-DE" sz="1300" kern="1200">
              <a:latin typeface="Univers"/>
            </a:rPr>
            <a:t>Personal page, Cart page</a:t>
          </a:r>
        </a:p>
        <a:p>
          <a:pPr marL="114300" lvl="1" indent="-114300" algn="l" defTabSz="577850">
            <a:lnSpc>
              <a:spcPct val="90000"/>
            </a:lnSpc>
            <a:spcBef>
              <a:spcPct val="0"/>
            </a:spcBef>
            <a:spcAft>
              <a:spcPct val="15000"/>
            </a:spcAft>
            <a:buChar char="•"/>
          </a:pPr>
          <a:r>
            <a:rPr lang="de-DE" sz="1300" kern="1200">
              <a:latin typeface="Univers"/>
            </a:rPr>
            <a:t>Connection with Backend</a:t>
          </a:r>
        </a:p>
      </dsp:txBody>
      <dsp:txXfrm>
        <a:off x="4125515" y="1070577"/>
        <a:ext cx="1807368" cy="2556460"/>
      </dsp:txXfrm>
    </dsp:sp>
    <dsp:sp modelId="{78FEC13C-963C-49AA-82B2-B33C9A5ACDE0}">
      <dsp:nvSpPr>
        <dsp:cNvPr id="0" name=""/>
        <dsp:cNvSpPr/>
      </dsp:nvSpPr>
      <dsp:spPr>
        <a:xfrm>
          <a:off x="6185916" y="696177"/>
          <a:ext cx="1807368" cy="374400"/>
        </a:xfrm>
        <a:prstGeom prst="rect">
          <a:avLst/>
        </a:prstGeom>
        <a:solidFill>
          <a:schemeClr val="accent4">
            <a:shade val="80000"/>
            <a:hueOff val="-217364"/>
            <a:satOff val="-8459"/>
            <a:lumOff val="20582"/>
            <a:alphaOff val="0"/>
          </a:schemeClr>
        </a:solidFill>
        <a:ln w="15875" cap="flat" cmpd="sng" algn="ctr">
          <a:solidFill>
            <a:schemeClr val="accent4">
              <a:shade val="80000"/>
              <a:hueOff val="-217364"/>
              <a:satOff val="-8459"/>
              <a:lumOff val="2058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de-DE" sz="1300" kern="1200">
              <a:latin typeface="Univers"/>
            </a:rPr>
            <a:t>Sprint 4</a:t>
          </a:r>
        </a:p>
      </dsp:txBody>
      <dsp:txXfrm>
        <a:off x="6185916" y="696177"/>
        <a:ext cx="1807368" cy="374400"/>
      </dsp:txXfrm>
    </dsp:sp>
    <dsp:sp modelId="{6084B336-3BB0-4ECF-99F7-04968FEB2EEF}">
      <dsp:nvSpPr>
        <dsp:cNvPr id="0" name=""/>
        <dsp:cNvSpPr/>
      </dsp:nvSpPr>
      <dsp:spPr>
        <a:xfrm>
          <a:off x="6185916" y="1070577"/>
          <a:ext cx="1807368" cy="2556460"/>
        </a:xfrm>
        <a:prstGeom prst="rect">
          <a:avLst/>
        </a:prstGeom>
        <a:solidFill>
          <a:schemeClr val="accent4">
            <a:alpha val="90000"/>
            <a:tint val="40000"/>
            <a:hueOff val="0"/>
            <a:satOff val="0"/>
            <a:lumOff val="0"/>
            <a:alphaOff val="0"/>
          </a:schemeClr>
        </a:solidFill>
        <a:ln w="1587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de-DE" sz="1300" kern="1200">
              <a:latin typeface="Univers"/>
            </a:rPr>
            <a:t>Deployment of our Website</a:t>
          </a:r>
        </a:p>
        <a:p>
          <a:pPr marL="114300" lvl="1" indent="-114300" algn="l" defTabSz="577850">
            <a:lnSpc>
              <a:spcPct val="90000"/>
            </a:lnSpc>
            <a:spcBef>
              <a:spcPct val="0"/>
            </a:spcBef>
            <a:spcAft>
              <a:spcPct val="15000"/>
            </a:spcAft>
            <a:buChar char="•"/>
          </a:pPr>
          <a:r>
            <a:rPr lang="de-DE" sz="1300" kern="1200">
              <a:latin typeface="Univers"/>
            </a:rPr>
            <a:t>More Transparency (Pop-up, About us)</a:t>
          </a:r>
        </a:p>
        <a:p>
          <a:pPr marL="114300" lvl="1" indent="-114300" algn="l" defTabSz="577850">
            <a:lnSpc>
              <a:spcPct val="90000"/>
            </a:lnSpc>
            <a:spcBef>
              <a:spcPct val="0"/>
            </a:spcBef>
            <a:spcAft>
              <a:spcPct val="15000"/>
            </a:spcAft>
            <a:buChar char="•"/>
          </a:pPr>
          <a:r>
            <a:rPr lang="de-DE" sz="1300" kern="1200">
              <a:latin typeface="Univers"/>
            </a:rPr>
            <a:t>Backend objects (User Management, Orders, Users)</a:t>
          </a:r>
        </a:p>
        <a:p>
          <a:pPr marL="114300" lvl="1" indent="-114300" algn="l" defTabSz="577850">
            <a:lnSpc>
              <a:spcPct val="90000"/>
            </a:lnSpc>
            <a:spcBef>
              <a:spcPct val="0"/>
            </a:spcBef>
            <a:spcAft>
              <a:spcPct val="15000"/>
            </a:spcAft>
            <a:buChar char="•"/>
          </a:pPr>
          <a:r>
            <a:rPr lang="de-DE" sz="1300" kern="1200">
              <a:latin typeface="Univers"/>
            </a:rPr>
            <a:t>Checkout/After-Checkout page</a:t>
          </a:r>
        </a:p>
        <a:p>
          <a:pPr marL="114300" lvl="1" indent="-114300" algn="l" defTabSz="577850">
            <a:lnSpc>
              <a:spcPct val="90000"/>
            </a:lnSpc>
            <a:spcBef>
              <a:spcPct val="0"/>
            </a:spcBef>
            <a:spcAft>
              <a:spcPct val="15000"/>
            </a:spcAft>
            <a:buChar char="•"/>
          </a:pPr>
          <a:r>
            <a:rPr lang="de-DE" sz="1300" kern="1200">
              <a:latin typeface="Univers"/>
            </a:rPr>
            <a:t>Advanced Viability reseach</a:t>
          </a:r>
        </a:p>
      </dsp:txBody>
      <dsp:txXfrm>
        <a:off x="6185916" y="1070577"/>
        <a:ext cx="1807368" cy="2556460"/>
      </dsp:txXfrm>
    </dsp:sp>
    <dsp:sp modelId="{410458A6-4E62-40D2-86B3-F8925AC743F9}">
      <dsp:nvSpPr>
        <dsp:cNvPr id="0" name=""/>
        <dsp:cNvSpPr/>
      </dsp:nvSpPr>
      <dsp:spPr>
        <a:xfrm>
          <a:off x="8246316" y="696177"/>
          <a:ext cx="1807368" cy="374400"/>
        </a:xfrm>
        <a:prstGeom prst="rect">
          <a:avLst/>
        </a:prstGeom>
        <a:solidFill>
          <a:schemeClr val="accent4">
            <a:shade val="80000"/>
            <a:hueOff val="-289818"/>
            <a:satOff val="-11278"/>
            <a:lumOff val="27443"/>
            <a:alphaOff val="0"/>
          </a:schemeClr>
        </a:solidFill>
        <a:ln w="15875" cap="flat" cmpd="sng" algn="ctr">
          <a:solidFill>
            <a:schemeClr val="accent4">
              <a:shade val="80000"/>
              <a:hueOff val="-289818"/>
              <a:satOff val="-11278"/>
              <a:lumOff val="274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de-DE" sz="1300" kern="1200">
              <a:latin typeface="Univers"/>
            </a:rPr>
            <a:t>Sprint 5</a:t>
          </a:r>
        </a:p>
      </dsp:txBody>
      <dsp:txXfrm>
        <a:off x="8246316" y="696177"/>
        <a:ext cx="1807368" cy="374400"/>
      </dsp:txXfrm>
    </dsp:sp>
    <dsp:sp modelId="{FDDA9204-FF7C-44FF-B28B-981022F401F0}">
      <dsp:nvSpPr>
        <dsp:cNvPr id="0" name=""/>
        <dsp:cNvSpPr/>
      </dsp:nvSpPr>
      <dsp:spPr>
        <a:xfrm>
          <a:off x="8246316" y="1070577"/>
          <a:ext cx="1807368" cy="2556460"/>
        </a:xfrm>
        <a:prstGeom prst="rect">
          <a:avLst/>
        </a:prstGeom>
        <a:solidFill>
          <a:schemeClr val="accent4">
            <a:alpha val="90000"/>
            <a:tint val="40000"/>
            <a:hueOff val="0"/>
            <a:satOff val="0"/>
            <a:lumOff val="0"/>
            <a:alphaOff val="0"/>
          </a:schemeClr>
        </a:solidFill>
        <a:ln w="1587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de-DE" sz="1300" kern="1200">
              <a:latin typeface="Univers"/>
            </a:rPr>
            <a:t>Fine tuning and Evaluation</a:t>
          </a:r>
        </a:p>
        <a:p>
          <a:pPr marL="114300" lvl="1" indent="-114300" algn="l" defTabSz="577850">
            <a:lnSpc>
              <a:spcPct val="90000"/>
            </a:lnSpc>
            <a:spcBef>
              <a:spcPct val="0"/>
            </a:spcBef>
            <a:spcAft>
              <a:spcPct val="15000"/>
            </a:spcAft>
            <a:buChar char="•"/>
          </a:pPr>
          <a:r>
            <a:rPr lang="de-DE" sz="1300" kern="1200">
              <a:latin typeface="Univers"/>
            </a:rPr>
            <a:t>User acceptance tests</a:t>
          </a:r>
          <a:endParaRPr lang="de-DE" sz="1300" kern="1200" err="1">
            <a:latin typeface="Univers"/>
          </a:endParaRPr>
        </a:p>
        <a:p>
          <a:pPr marL="114300" lvl="1" indent="-114300" algn="l" defTabSz="577850">
            <a:lnSpc>
              <a:spcPct val="90000"/>
            </a:lnSpc>
            <a:spcBef>
              <a:spcPct val="0"/>
            </a:spcBef>
            <a:spcAft>
              <a:spcPct val="15000"/>
            </a:spcAft>
            <a:buChar char="•"/>
          </a:pPr>
          <a:r>
            <a:rPr lang="de-DE" sz="1300" kern="1200">
              <a:latin typeface="Univers"/>
            </a:rPr>
            <a:t>Interviews, Reviews</a:t>
          </a:r>
        </a:p>
        <a:p>
          <a:pPr marL="114300" lvl="1" indent="-114300" algn="l" defTabSz="577850" rtl="0">
            <a:lnSpc>
              <a:spcPct val="90000"/>
            </a:lnSpc>
            <a:spcBef>
              <a:spcPct val="0"/>
            </a:spcBef>
            <a:spcAft>
              <a:spcPct val="15000"/>
            </a:spcAft>
            <a:buChar char="•"/>
          </a:pPr>
          <a:r>
            <a:rPr lang="de-DE" sz="1300" kern="1200" err="1">
              <a:latin typeface="Univers"/>
            </a:rPr>
            <a:t>Added</a:t>
          </a:r>
          <a:r>
            <a:rPr lang="de-DE" sz="1300" kern="1200">
              <a:latin typeface="Univers"/>
            </a:rPr>
            <a:t> </a:t>
          </a:r>
          <a:r>
            <a:rPr lang="de-DE" sz="1300" kern="1200" err="1">
              <a:latin typeface="Univers"/>
            </a:rPr>
            <a:t>functions</a:t>
          </a:r>
          <a:r>
            <a:rPr lang="de-DE" sz="1300" kern="1200">
              <a:latin typeface="Univers"/>
            </a:rPr>
            <a:t>/fixes</a:t>
          </a:r>
        </a:p>
      </dsp:txBody>
      <dsp:txXfrm>
        <a:off x="8246316" y="1070577"/>
        <a:ext cx="1807368" cy="25564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CC6BA-BAC1-44D4-B9D6-ABD5505A00B0}">
      <dsp:nvSpPr>
        <dsp:cNvPr id="0" name=""/>
        <dsp:cNvSpPr/>
      </dsp:nvSpPr>
      <dsp:spPr>
        <a:xfrm rot="16200000">
          <a:off x="3148805" y="-3148805"/>
          <a:ext cx="3760788" cy="10058399"/>
        </a:xfrm>
        <a:prstGeom prst="flowChartManualOperation">
          <a:avLst/>
        </a:prstGeom>
        <a:solidFill>
          <a:schemeClr val="accent4">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0" tIns="0" rIns="204391" bIns="0" numCol="1" spcCol="1270" anchor="t" anchorCtr="0">
          <a:noAutofit/>
        </a:bodyPr>
        <a:lstStyle/>
        <a:p>
          <a:pPr marL="0" lvl="0" indent="0" algn="l" defTabSz="1422400">
            <a:lnSpc>
              <a:spcPct val="90000"/>
            </a:lnSpc>
            <a:spcBef>
              <a:spcPct val="0"/>
            </a:spcBef>
            <a:spcAft>
              <a:spcPct val="35000"/>
            </a:spcAft>
            <a:buNone/>
          </a:pPr>
          <a:r>
            <a:rPr lang="de-DE" sz="3200" kern="1200"/>
            <a:t>Challenges</a:t>
          </a:r>
        </a:p>
        <a:p>
          <a:pPr marL="228600" lvl="1" indent="-228600" algn="l" defTabSz="1111250">
            <a:lnSpc>
              <a:spcPct val="90000"/>
            </a:lnSpc>
            <a:spcBef>
              <a:spcPct val="0"/>
            </a:spcBef>
            <a:spcAft>
              <a:spcPct val="15000"/>
            </a:spcAft>
            <a:buChar char="•"/>
          </a:pPr>
          <a:r>
            <a:rPr lang="de-DE" sz="2500" kern="1200"/>
            <a:t>Considering Viability, Feasibility and Desirability </a:t>
          </a:r>
        </a:p>
        <a:p>
          <a:pPr marL="228600" lvl="1" indent="-228600" algn="l" defTabSz="1111250">
            <a:lnSpc>
              <a:spcPct val="90000"/>
            </a:lnSpc>
            <a:spcBef>
              <a:spcPct val="0"/>
            </a:spcBef>
            <a:spcAft>
              <a:spcPct val="15000"/>
            </a:spcAft>
            <a:buChar char="•"/>
          </a:pPr>
          <a:r>
            <a:rPr lang="de-DE" sz="2500" kern="1200"/>
            <a:t>Time Management</a:t>
          </a:r>
        </a:p>
        <a:p>
          <a:pPr marL="228600" lvl="1" indent="-228600" algn="l" defTabSz="1111250">
            <a:lnSpc>
              <a:spcPct val="90000"/>
            </a:lnSpc>
            <a:spcBef>
              <a:spcPct val="0"/>
            </a:spcBef>
            <a:spcAft>
              <a:spcPct val="15000"/>
            </a:spcAft>
            <a:buChar char="•"/>
          </a:pPr>
          <a:r>
            <a:rPr lang="de-DE" sz="2500" kern="1200"/>
            <a:t>Communication</a:t>
          </a:r>
        </a:p>
        <a:p>
          <a:pPr marL="228600" lvl="1" indent="-228600" algn="l" defTabSz="1111250">
            <a:lnSpc>
              <a:spcPct val="90000"/>
            </a:lnSpc>
            <a:spcBef>
              <a:spcPct val="0"/>
            </a:spcBef>
            <a:spcAft>
              <a:spcPct val="15000"/>
            </a:spcAft>
            <a:buChar char="•"/>
          </a:pPr>
          <a:r>
            <a:rPr lang="de-DE" sz="2500" kern="1200"/>
            <a:t>Information Transparency</a:t>
          </a:r>
        </a:p>
      </dsp:txBody>
      <dsp:txXfrm rot="5400000">
        <a:off x="0" y="752158"/>
        <a:ext cx="10058399" cy="22564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973DA-9B70-4ACB-B363-E79E01E19F4B}">
      <dsp:nvSpPr>
        <dsp:cNvPr id="0" name=""/>
        <dsp:cNvSpPr/>
      </dsp:nvSpPr>
      <dsp:spPr>
        <a:xfrm>
          <a:off x="754379" y="0"/>
          <a:ext cx="8549640" cy="3760788"/>
        </a:xfrm>
        <a:prstGeom prst="rightArrow">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F1CFF0A9-F3EF-482A-A161-2F63417B4723}">
      <dsp:nvSpPr>
        <dsp:cNvPr id="0" name=""/>
        <dsp:cNvSpPr/>
      </dsp:nvSpPr>
      <dsp:spPr>
        <a:xfrm>
          <a:off x="340846" y="1128236"/>
          <a:ext cx="3017520" cy="1504315"/>
        </a:xfrm>
        <a:prstGeom prst="roundRect">
          <a:avLst/>
        </a:prstGeom>
        <a:solidFill>
          <a:srgbClr val="25995C"/>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err="1"/>
            <a:t>Addressing</a:t>
          </a:r>
          <a:r>
            <a:rPr lang="de-DE" sz="2100" kern="1200"/>
            <a:t> </a:t>
          </a:r>
          <a:r>
            <a:rPr lang="de-DE" sz="2100" kern="1200" err="1"/>
            <a:t>local</a:t>
          </a:r>
          <a:r>
            <a:rPr lang="de-DE" sz="2100" kern="1200"/>
            <a:t> </a:t>
          </a:r>
          <a:r>
            <a:rPr lang="de-DE" sz="2100" kern="1200" err="1"/>
            <a:t>farmers</a:t>
          </a:r>
          <a:endParaRPr lang="de-DE" sz="2100" kern="1200"/>
        </a:p>
      </dsp:txBody>
      <dsp:txXfrm>
        <a:off x="414281" y="1201671"/>
        <a:ext cx="2870650" cy="1357445"/>
      </dsp:txXfrm>
    </dsp:sp>
    <dsp:sp modelId="{7CA110F4-971A-426A-A0AA-95E89E22A713}">
      <dsp:nvSpPr>
        <dsp:cNvPr id="0" name=""/>
        <dsp:cNvSpPr/>
      </dsp:nvSpPr>
      <dsp:spPr>
        <a:xfrm>
          <a:off x="3520439" y="1128236"/>
          <a:ext cx="3017520" cy="1504315"/>
        </a:xfrm>
        <a:prstGeom prst="roundRect">
          <a:avLst/>
        </a:prstGeom>
        <a:solidFill>
          <a:srgbClr val="25995C"/>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err="1"/>
            <a:t>Getting</a:t>
          </a:r>
          <a:r>
            <a:rPr lang="de-DE" sz="2100" kern="1200"/>
            <a:t> </a:t>
          </a:r>
          <a:r>
            <a:rPr lang="de-DE" sz="2100" kern="1200" err="1"/>
            <a:t>bigger</a:t>
          </a:r>
          <a:r>
            <a:rPr lang="de-DE" sz="2100" kern="1200"/>
            <a:t> </a:t>
          </a:r>
          <a:r>
            <a:rPr lang="de-DE" sz="2100" kern="1200" err="1"/>
            <a:t>companies</a:t>
          </a:r>
          <a:r>
            <a:rPr lang="de-DE" sz="2100" kern="1200"/>
            <a:t> on </a:t>
          </a:r>
          <a:r>
            <a:rPr lang="de-DE" sz="2100" kern="1200" err="1"/>
            <a:t>board</a:t>
          </a:r>
          <a:endParaRPr lang="de-DE" sz="2100" kern="1200"/>
        </a:p>
      </dsp:txBody>
      <dsp:txXfrm>
        <a:off x="3593874" y="1201671"/>
        <a:ext cx="2870650" cy="1357445"/>
      </dsp:txXfrm>
    </dsp:sp>
    <dsp:sp modelId="{81A59673-6A37-4579-A92A-D0AD29325185}">
      <dsp:nvSpPr>
        <dsp:cNvPr id="0" name=""/>
        <dsp:cNvSpPr/>
      </dsp:nvSpPr>
      <dsp:spPr>
        <a:xfrm>
          <a:off x="6700033" y="1128236"/>
          <a:ext cx="3017520" cy="1504315"/>
        </a:xfrm>
        <a:prstGeom prst="roundRect">
          <a:avLst/>
        </a:prstGeom>
        <a:solidFill>
          <a:srgbClr val="25995C"/>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err="1"/>
            <a:t>Holistic</a:t>
          </a:r>
          <a:r>
            <a:rPr lang="de-DE" sz="2100" kern="1200"/>
            <a:t> and transparent </a:t>
          </a:r>
          <a:r>
            <a:rPr lang="de-DE" sz="2100" kern="1200" err="1"/>
            <a:t>platform</a:t>
          </a:r>
          <a:r>
            <a:rPr lang="de-DE" sz="2100" kern="1200"/>
            <a:t> </a:t>
          </a:r>
          <a:r>
            <a:rPr lang="de-DE" sz="2100" kern="1200" err="1"/>
            <a:t>for</a:t>
          </a:r>
          <a:r>
            <a:rPr lang="de-DE" sz="2100" kern="1200"/>
            <a:t> </a:t>
          </a:r>
          <a:r>
            <a:rPr lang="de-DE" sz="2100" kern="1200" err="1"/>
            <a:t>sustainable</a:t>
          </a:r>
          <a:r>
            <a:rPr lang="de-DE" sz="2100" kern="1200"/>
            <a:t> </a:t>
          </a:r>
          <a:r>
            <a:rPr lang="de-DE" sz="2100" kern="1200" err="1"/>
            <a:t>grocery</a:t>
          </a:r>
          <a:r>
            <a:rPr lang="de-DE" sz="2100" kern="1200"/>
            <a:t> </a:t>
          </a:r>
          <a:r>
            <a:rPr lang="de-DE" sz="2100" kern="1200" err="1"/>
            <a:t>shopping</a:t>
          </a:r>
          <a:endParaRPr lang="de-DE" sz="2100" kern="1200"/>
        </a:p>
      </dsp:txBody>
      <dsp:txXfrm>
        <a:off x="6773468" y="1201671"/>
        <a:ext cx="2870650" cy="1357445"/>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DB9B9-CF95-4247-ADE2-3B715E5B0B41}" type="datetimeFigureOut">
              <a:rPr lang="de-DE" smtClean="0"/>
              <a:t>25.11.2022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BE2F7-7F2C-4FEE-A517-46D1A338378E}" type="slidenum">
              <a:rPr lang="de-DE" smtClean="0"/>
              <a:t>‹#›</a:t>
            </a:fld>
            <a:endParaRPr lang="de-DE"/>
          </a:p>
        </p:txBody>
      </p:sp>
    </p:spTree>
    <p:extLst>
      <p:ext uri="{BB962C8B-B14F-4D97-AF65-F5344CB8AC3E}">
        <p14:creationId xmlns:p14="http://schemas.microsoft.com/office/powerpoint/2010/main" val="24221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Edeka and </a:t>
            </a:r>
            <a:r>
              <a:rPr lang="de-DE" err="1"/>
              <a:t>other</a:t>
            </a:r>
            <a:r>
              <a:rPr lang="de-DE"/>
              <a:t> </a:t>
            </a:r>
            <a:r>
              <a:rPr lang="de-DE" err="1"/>
              <a:t>retail</a:t>
            </a:r>
            <a:r>
              <a:rPr lang="de-DE"/>
              <a:t> </a:t>
            </a:r>
            <a:r>
              <a:rPr lang="de-DE" err="1"/>
              <a:t>stores</a:t>
            </a:r>
            <a:r>
              <a:rPr lang="de-DE"/>
              <a:t> </a:t>
            </a:r>
            <a:r>
              <a:rPr lang="de-DE" err="1"/>
              <a:t>pressure</a:t>
            </a:r>
            <a:r>
              <a:rPr lang="de-DE"/>
              <a:t> </a:t>
            </a:r>
            <a:r>
              <a:rPr lang="de-DE" err="1"/>
              <a:t>farmers</a:t>
            </a:r>
            <a:r>
              <a:rPr lang="de-DE"/>
              <a:t> to </a:t>
            </a:r>
            <a:r>
              <a:rPr lang="de-DE" err="1"/>
              <a:t>reduce</a:t>
            </a:r>
            <a:r>
              <a:rPr lang="de-DE"/>
              <a:t> </a:t>
            </a:r>
            <a:r>
              <a:rPr lang="de-DE" err="1"/>
              <a:t>their</a:t>
            </a:r>
            <a:r>
              <a:rPr lang="de-DE"/>
              <a:t> </a:t>
            </a:r>
            <a:r>
              <a:rPr lang="de-DE" err="1"/>
              <a:t>prices</a:t>
            </a:r>
            <a:endParaRPr lang="de-DE"/>
          </a:p>
        </p:txBody>
      </p:sp>
      <p:sp>
        <p:nvSpPr>
          <p:cNvPr id="4" name="Foliennummernplatzhalter 3"/>
          <p:cNvSpPr>
            <a:spLocks noGrp="1"/>
          </p:cNvSpPr>
          <p:nvPr>
            <p:ph type="sldNum" sz="quarter" idx="5"/>
          </p:nvPr>
        </p:nvSpPr>
        <p:spPr/>
        <p:txBody>
          <a:bodyPr/>
          <a:lstStyle/>
          <a:p>
            <a:fld id="{B00BE2F7-7F2C-4FEE-A517-46D1A338378E}" type="slidenum">
              <a:rPr lang="de-DE" smtClean="0"/>
              <a:t>9</a:t>
            </a:fld>
            <a:endParaRPr lang="de-DE"/>
          </a:p>
        </p:txBody>
      </p:sp>
    </p:spTree>
    <p:extLst>
      <p:ext uri="{BB962C8B-B14F-4D97-AF65-F5344CB8AC3E}">
        <p14:creationId xmlns:p14="http://schemas.microsoft.com/office/powerpoint/2010/main" val="1647886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B00BE2F7-7F2C-4FEE-A517-46D1A338378E}" type="slidenum">
              <a:rPr lang="de-DE" smtClean="0"/>
              <a:t>37</a:t>
            </a:fld>
            <a:endParaRPr lang="de-DE"/>
          </a:p>
        </p:txBody>
      </p:sp>
    </p:spTree>
    <p:extLst>
      <p:ext uri="{BB962C8B-B14F-4D97-AF65-F5344CB8AC3E}">
        <p14:creationId xmlns:p14="http://schemas.microsoft.com/office/powerpoint/2010/main" val="139741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B00BE2F7-7F2C-4FEE-A517-46D1A338378E}" type="slidenum">
              <a:rPr lang="de-DE" smtClean="0"/>
              <a:t>39</a:t>
            </a:fld>
            <a:endParaRPr lang="de-DE"/>
          </a:p>
        </p:txBody>
      </p:sp>
    </p:spTree>
    <p:extLst>
      <p:ext uri="{BB962C8B-B14F-4D97-AF65-F5344CB8AC3E}">
        <p14:creationId xmlns:p14="http://schemas.microsoft.com/office/powerpoint/2010/main" val="131148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00BE2F7-7F2C-4FEE-A517-46D1A338378E}" type="slidenum">
              <a:rPr lang="de-DE" smtClean="0"/>
              <a:t>43</a:t>
            </a:fld>
            <a:endParaRPr lang="de-DE"/>
          </a:p>
        </p:txBody>
      </p:sp>
    </p:spTree>
    <p:extLst>
      <p:ext uri="{BB962C8B-B14F-4D97-AF65-F5344CB8AC3E}">
        <p14:creationId xmlns:p14="http://schemas.microsoft.com/office/powerpoint/2010/main" val="1185173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00BE2F7-7F2C-4FEE-A517-46D1A338378E}" type="slidenum">
              <a:rPr lang="de-DE" smtClean="0"/>
              <a:t>44</a:t>
            </a:fld>
            <a:endParaRPr lang="de-DE"/>
          </a:p>
        </p:txBody>
      </p:sp>
    </p:spTree>
    <p:extLst>
      <p:ext uri="{BB962C8B-B14F-4D97-AF65-F5344CB8AC3E}">
        <p14:creationId xmlns:p14="http://schemas.microsoft.com/office/powerpoint/2010/main" val="224583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00BE2F7-7F2C-4FEE-A517-46D1A338378E}" type="slidenum">
              <a:rPr lang="de-DE" smtClean="0"/>
              <a:t>45</a:t>
            </a:fld>
            <a:endParaRPr lang="de-DE"/>
          </a:p>
        </p:txBody>
      </p:sp>
    </p:spTree>
    <p:extLst>
      <p:ext uri="{BB962C8B-B14F-4D97-AF65-F5344CB8AC3E}">
        <p14:creationId xmlns:p14="http://schemas.microsoft.com/office/powerpoint/2010/main" val="3651222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00BE2F7-7F2C-4FEE-A517-46D1A338378E}" type="slidenum">
              <a:rPr lang="de-DE" smtClean="0"/>
              <a:t>46</a:t>
            </a:fld>
            <a:endParaRPr lang="de-DE"/>
          </a:p>
        </p:txBody>
      </p:sp>
    </p:spTree>
    <p:extLst>
      <p:ext uri="{BB962C8B-B14F-4D97-AF65-F5344CB8AC3E}">
        <p14:creationId xmlns:p14="http://schemas.microsoft.com/office/powerpoint/2010/main" val="340049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00BE2F7-7F2C-4FEE-A517-46D1A338378E}" type="slidenum">
              <a:rPr lang="de-DE" smtClean="0"/>
              <a:t>47</a:t>
            </a:fld>
            <a:endParaRPr lang="de-DE"/>
          </a:p>
        </p:txBody>
      </p:sp>
    </p:spTree>
    <p:extLst>
      <p:ext uri="{BB962C8B-B14F-4D97-AF65-F5344CB8AC3E}">
        <p14:creationId xmlns:p14="http://schemas.microsoft.com/office/powerpoint/2010/main" val="3994321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00BE2F7-7F2C-4FEE-A517-46D1A338378E}" type="slidenum">
              <a:rPr lang="de-DE" smtClean="0"/>
              <a:t>48</a:t>
            </a:fld>
            <a:endParaRPr lang="de-DE"/>
          </a:p>
        </p:txBody>
      </p:sp>
    </p:spTree>
    <p:extLst>
      <p:ext uri="{BB962C8B-B14F-4D97-AF65-F5344CB8AC3E}">
        <p14:creationId xmlns:p14="http://schemas.microsoft.com/office/powerpoint/2010/main" val="1460492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Edeka and </a:t>
            </a:r>
            <a:r>
              <a:rPr lang="de-DE" err="1"/>
              <a:t>other</a:t>
            </a:r>
            <a:r>
              <a:rPr lang="de-DE"/>
              <a:t> </a:t>
            </a:r>
            <a:r>
              <a:rPr lang="de-DE" err="1"/>
              <a:t>retail</a:t>
            </a:r>
            <a:r>
              <a:rPr lang="de-DE"/>
              <a:t> </a:t>
            </a:r>
            <a:r>
              <a:rPr lang="de-DE" err="1"/>
              <a:t>stores</a:t>
            </a:r>
            <a:r>
              <a:rPr lang="de-DE"/>
              <a:t> </a:t>
            </a:r>
            <a:r>
              <a:rPr lang="de-DE" err="1"/>
              <a:t>pressure</a:t>
            </a:r>
            <a:r>
              <a:rPr lang="de-DE"/>
              <a:t> </a:t>
            </a:r>
            <a:r>
              <a:rPr lang="de-DE" err="1"/>
              <a:t>farmers</a:t>
            </a:r>
            <a:r>
              <a:rPr lang="de-DE"/>
              <a:t> to </a:t>
            </a:r>
            <a:r>
              <a:rPr lang="de-DE" err="1"/>
              <a:t>reduce</a:t>
            </a:r>
            <a:r>
              <a:rPr lang="de-DE"/>
              <a:t> </a:t>
            </a:r>
            <a:r>
              <a:rPr lang="de-DE" err="1"/>
              <a:t>their</a:t>
            </a:r>
            <a:r>
              <a:rPr lang="de-DE"/>
              <a:t> </a:t>
            </a:r>
            <a:r>
              <a:rPr lang="de-DE" err="1"/>
              <a:t>prices</a:t>
            </a:r>
            <a:endParaRPr lang="de-DE"/>
          </a:p>
        </p:txBody>
      </p:sp>
      <p:sp>
        <p:nvSpPr>
          <p:cNvPr id="4" name="Foliennummernplatzhalter 3"/>
          <p:cNvSpPr>
            <a:spLocks noGrp="1"/>
          </p:cNvSpPr>
          <p:nvPr>
            <p:ph type="sldNum" sz="quarter" idx="5"/>
          </p:nvPr>
        </p:nvSpPr>
        <p:spPr/>
        <p:txBody>
          <a:bodyPr/>
          <a:lstStyle/>
          <a:p>
            <a:fld id="{B00BE2F7-7F2C-4FEE-A517-46D1A338378E}" type="slidenum">
              <a:rPr lang="de-DE" smtClean="0"/>
              <a:t>10</a:t>
            </a:fld>
            <a:endParaRPr lang="de-DE"/>
          </a:p>
        </p:txBody>
      </p:sp>
    </p:spTree>
    <p:extLst>
      <p:ext uri="{BB962C8B-B14F-4D97-AF65-F5344CB8AC3E}">
        <p14:creationId xmlns:p14="http://schemas.microsoft.com/office/powerpoint/2010/main" val="353862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Description: A survey by POS pulse shows that around 74 percent of respondents would try to avoid plastic packaging or too many packaging when shopping for food. In contrast, just under 18 percent of survey participants in Germany said they do not pay attention to food packaging when shopping. </a:t>
            </a:r>
            <a:endParaRPr lang="zh-CN" altLang="en-US" dirty="0"/>
          </a:p>
        </p:txBody>
      </p:sp>
      <p:sp>
        <p:nvSpPr>
          <p:cNvPr id="4" name="灯片编号占位符 3"/>
          <p:cNvSpPr>
            <a:spLocks noGrp="1"/>
          </p:cNvSpPr>
          <p:nvPr>
            <p:ph type="sldNum" sz="quarter" idx="5"/>
          </p:nvPr>
        </p:nvSpPr>
        <p:spPr/>
        <p:txBody>
          <a:bodyPr/>
          <a:lstStyle/>
          <a:p>
            <a:fld id="{B00BE2F7-7F2C-4FEE-A517-46D1A338378E}" type="slidenum">
              <a:rPr lang="de-DE" smtClean="0"/>
              <a:t>12</a:t>
            </a:fld>
            <a:endParaRPr lang="de-DE"/>
          </a:p>
        </p:txBody>
      </p:sp>
    </p:spTree>
    <p:extLst>
      <p:ext uri="{BB962C8B-B14F-4D97-AF65-F5344CB8AC3E}">
        <p14:creationId xmlns:p14="http://schemas.microsoft.com/office/powerpoint/2010/main" val="2012199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Description: For the majority of consumers in Germany, it is important that sustainable packaging materials are used for food. Around 78 percent of respondents to a survey conducted in January 2020 said this was very important to them. Of second highest relevance is the provision of product information on packaging. </a:t>
            </a:r>
            <a:endParaRPr lang="zh-CN" altLang="en-US"/>
          </a:p>
        </p:txBody>
      </p:sp>
      <p:sp>
        <p:nvSpPr>
          <p:cNvPr id="4" name="灯片编号占位符 3"/>
          <p:cNvSpPr>
            <a:spLocks noGrp="1"/>
          </p:cNvSpPr>
          <p:nvPr>
            <p:ph type="sldNum" sz="quarter" idx="5"/>
          </p:nvPr>
        </p:nvSpPr>
        <p:spPr/>
        <p:txBody>
          <a:bodyPr/>
          <a:lstStyle/>
          <a:p>
            <a:fld id="{B00BE2F7-7F2C-4FEE-A517-46D1A338378E}" type="slidenum">
              <a:rPr lang="de-DE" smtClean="0"/>
              <a:t>13</a:t>
            </a:fld>
            <a:endParaRPr lang="de-DE"/>
          </a:p>
        </p:txBody>
      </p:sp>
    </p:spTree>
    <p:extLst>
      <p:ext uri="{BB962C8B-B14F-4D97-AF65-F5344CB8AC3E}">
        <p14:creationId xmlns:p14="http://schemas.microsoft.com/office/powerpoint/2010/main" val="17685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Description: Around 30.02 percent of respondents in 2021 said they were more likely to buy products if they were packaged in cardboard or paper. With a share of 27.02 percent, many consumers also preferred to buy products in an unpackaged state. </a:t>
            </a:r>
            <a:endParaRPr lang="zh-CN" altLang="en-US" dirty="0"/>
          </a:p>
        </p:txBody>
      </p:sp>
      <p:sp>
        <p:nvSpPr>
          <p:cNvPr id="4" name="灯片编号占位符 3"/>
          <p:cNvSpPr>
            <a:spLocks noGrp="1"/>
          </p:cNvSpPr>
          <p:nvPr>
            <p:ph type="sldNum" sz="quarter" idx="5"/>
          </p:nvPr>
        </p:nvSpPr>
        <p:spPr/>
        <p:txBody>
          <a:bodyPr/>
          <a:lstStyle/>
          <a:p>
            <a:fld id="{B00BE2F7-7F2C-4FEE-A517-46D1A338378E}" type="slidenum">
              <a:rPr lang="de-DE" smtClean="0"/>
              <a:t>14</a:t>
            </a:fld>
            <a:endParaRPr lang="de-DE"/>
          </a:p>
        </p:txBody>
      </p:sp>
    </p:spTree>
    <p:extLst>
      <p:ext uri="{BB962C8B-B14F-4D97-AF65-F5344CB8AC3E}">
        <p14:creationId xmlns:p14="http://schemas.microsoft.com/office/powerpoint/2010/main" val="2485566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Nearly half or more than half consumers would be willing to pay more for products whose packaging is environmentally friendly.</a:t>
            </a:r>
            <a:endParaRPr lang="zh-CN" altLang="en-US"/>
          </a:p>
        </p:txBody>
      </p:sp>
      <p:sp>
        <p:nvSpPr>
          <p:cNvPr id="4" name="灯片编号占位符 3"/>
          <p:cNvSpPr>
            <a:spLocks noGrp="1"/>
          </p:cNvSpPr>
          <p:nvPr>
            <p:ph type="sldNum" sz="quarter" idx="5"/>
          </p:nvPr>
        </p:nvSpPr>
        <p:spPr/>
        <p:txBody>
          <a:bodyPr/>
          <a:lstStyle/>
          <a:p>
            <a:fld id="{B00BE2F7-7F2C-4FEE-A517-46D1A338378E}" type="slidenum">
              <a:rPr lang="de-DE" smtClean="0"/>
              <a:t>15</a:t>
            </a:fld>
            <a:endParaRPr lang="de-DE"/>
          </a:p>
        </p:txBody>
      </p:sp>
    </p:spTree>
    <p:extLst>
      <p:ext uri="{BB962C8B-B14F-4D97-AF65-F5344CB8AC3E}">
        <p14:creationId xmlns:p14="http://schemas.microsoft.com/office/powerpoint/2010/main" val="1911468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EA4335"/>
                </a:solidFill>
                <a:effectLst/>
                <a:latin typeface="arial" panose="020B0604020202020204" pitchFamily="34" charset="0"/>
              </a:rPr>
              <a:t>Channels</a:t>
            </a:r>
            <a:r>
              <a:rPr lang="en-US" altLang="zh-CN" b="0" i="0" dirty="0">
                <a:solidFill>
                  <a:srgbClr val="4D5156"/>
                </a:solidFill>
                <a:effectLst/>
                <a:latin typeface="arial" panose="020B0604020202020204" pitchFamily="34" charset="0"/>
              </a:rPr>
              <a:t> describe how your company communicates with and reaches your Customer Segments to deliver your Value Proposition.</a:t>
            </a:r>
          </a:p>
          <a:p>
            <a:r>
              <a:rPr lang="en-US" altLang="zh-CN" b="0" i="0" dirty="0">
                <a:solidFill>
                  <a:srgbClr val="4D5156"/>
                </a:solidFill>
                <a:effectLst/>
                <a:latin typeface="arial" panose="020B0604020202020204" pitchFamily="34" charset="0"/>
              </a:rPr>
              <a:t>The farmers that sell products on our page could place banners like that on their farm with advertisements for </a:t>
            </a:r>
            <a:r>
              <a:rPr lang="en-US" altLang="zh-CN" b="0" i="0" dirty="0" err="1">
                <a:solidFill>
                  <a:srgbClr val="4D5156"/>
                </a:solidFill>
                <a:effectLst/>
                <a:latin typeface="arial" panose="020B0604020202020204" pitchFamily="34" charset="0"/>
              </a:rPr>
              <a:t>Sustail</a:t>
            </a:r>
            <a:r>
              <a:rPr lang="en-US" altLang="zh-CN" b="0" i="0" dirty="0">
                <a:solidFill>
                  <a:srgbClr val="4D5156"/>
                </a:solidFill>
                <a:effectLst/>
                <a:latin typeface="arial" panose="020B0604020202020204" pitchFamily="34" charset="0"/>
              </a:rPr>
              <a:t>. So potential customers see them</a:t>
            </a:r>
          </a:p>
          <a:p>
            <a:pPr lvl="0"/>
            <a:r>
              <a:rPr lang="en-US" altLang="zh-CN" sz="1400" dirty="0"/>
              <a:t>Google Ads</a:t>
            </a:r>
          </a:p>
          <a:p>
            <a:pPr lvl="0"/>
            <a:r>
              <a:rPr lang="en-US" altLang="zh-CN" sz="1400" dirty="0" err="1"/>
              <a:t>Youtube</a:t>
            </a:r>
            <a:r>
              <a:rPr lang="en-US" altLang="zh-CN" sz="1400" dirty="0"/>
              <a:t> Ads</a:t>
            </a:r>
          </a:p>
          <a:p>
            <a:pPr lvl="0"/>
            <a:r>
              <a:rPr lang="en-US" altLang="zh-CN" sz="1400" dirty="0"/>
              <a:t>Instagram Ads</a:t>
            </a:r>
          </a:p>
          <a:p>
            <a:pPr lvl="0"/>
            <a:r>
              <a:rPr lang="en-US" altLang="zh-CN" sz="1400" b="0" i="0" dirty="0"/>
              <a:t>TikTok Ads</a:t>
            </a:r>
            <a:endParaRPr lang="zh-CN" altLang="en-US" sz="1400" dirty="0"/>
          </a:p>
          <a:p>
            <a:pPr lvl="0"/>
            <a:r>
              <a:rPr lang="en-US" altLang="zh-CN" sz="1400" dirty="0"/>
              <a:t>Social media Influencers</a:t>
            </a:r>
          </a:p>
          <a:p>
            <a:pPr algn="l"/>
            <a:r>
              <a:rPr lang="de-DE" altLang="zh-CN" sz="2000" b="0" i="0" dirty="0">
                <a:solidFill>
                  <a:srgbClr val="000000"/>
                </a:solidFill>
                <a:effectLst/>
                <a:latin typeface="Montserrat" panose="00000500000000000000" pitchFamily="2" charset="0"/>
              </a:rPr>
              <a:t>Janka kennst du vielleicht aus dem TV:</a:t>
            </a:r>
          </a:p>
          <a:p>
            <a:pPr algn="l"/>
            <a:r>
              <a:rPr lang="de-DE" altLang="zh-CN" sz="2000" b="0" i="0" dirty="0">
                <a:solidFill>
                  <a:srgbClr val="000000"/>
                </a:solidFill>
                <a:effectLst/>
                <a:latin typeface="Montserrat" panose="00000500000000000000" pitchFamily="2" charset="0"/>
              </a:rPr>
              <a:t>2017 hat sie in der TV-Show "Küchenschlacht" mitgemacht und Mario Kotaska und anderen Sterneköchen gezeigt, wie man richtig kocht.</a:t>
            </a:r>
          </a:p>
          <a:p>
            <a:pPr algn="l"/>
            <a:r>
              <a:rPr lang="de-DE" altLang="zh-CN" sz="2000" b="0" i="0" dirty="0">
                <a:solidFill>
                  <a:srgbClr val="000000"/>
                </a:solidFill>
                <a:effectLst/>
                <a:latin typeface="Montserrat" panose="00000500000000000000" pitchFamily="2" charset="0"/>
              </a:rPr>
              <a:t>Heute ist Janka Fotografin und Blogger auf ihrem Foodblog und verwöhnt dich mit leckeren und kreativen Rezepten.</a:t>
            </a:r>
          </a:p>
          <a:p>
            <a:pPr lvl="0"/>
            <a:endParaRPr lang="zh-CN" altLang="en-US" sz="1400" dirty="0"/>
          </a:p>
          <a:p>
            <a:endParaRPr lang="zh-CN" altLang="en-US" dirty="0"/>
          </a:p>
        </p:txBody>
      </p:sp>
      <p:sp>
        <p:nvSpPr>
          <p:cNvPr id="4" name="灯片编号占位符 3"/>
          <p:cNvSpPr>
            <a:spLocks noGrp="1"/>
          </p:cNvSpPr>
          <p:nvPr>
            <p:ph type="sldNum" sz="quarter" idx="5"/>
          </p:nvPr>
        </p:nvSpPr>
        <p:spPr/>
        <p:txBody>
          <a:bodyPr/>
          <a:lstStyle/>
          <a:p>
            <a:fld id="{B00BE2F7-7F2C-4FEE-A517-46D1A338378E}" type="slidenum">
              <a:rPr lang="de-DE" smtClean="0"/>
              <a:t>20</a:t>
            </a:fld>
            <a:endParaRPr lang="de-DE"/>
          </a:p>
        </p:txBody>
      </p:sp>
    </p:spTree>
    <p:extLst>
      <p:ext uri="{BB962C8B-B14F-4D97-AF65-F5344CB8AC3E}">
        <p14:creationId xmlns:p14="http://schemas.microsoft.com/office/powerpoint/2010/main" val="2518859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Also answering if we could scale as a SaaS when we have 800000 users tomorrow</a:t>
            </a:r>
          </a:p>
        </p:txBody>
      </p:sp>
      <p:sp>
        <p:nvSpPr>
          <p:cNvPr id="4" name="Slide Number Placeholder 3"/>
          <p:cNvSpPr>
            <a:spLocks noGrp="1"/>
          </p:cNvSpPr>
          <p:nvPr>
            <p:ph type="sldNum" sz="quarter" idx="5"/>
          </p:nvPr>
        </p:nvSpPr>
        <p:spPr/>
        <p:txBody>
          <a:bodyPr/>
          <a:lstStyle/>
          <a:p>
            <a:fld id="{B00BE2F7-7F2C-4FEE-A517-46D1A338378E}" type="slidenum">
              <a:rPr lang="de-DE" smtClean="0"/>
              <a:t>28</a:t>
            </a:fld>
            <a:endParaRPr lang="de-DE"/>
          </a:p>
        </p:txBody>
      </p:sp>
    </p:spTree>
    <p:extLst>
      <p:ext uri="{BB962C8B-B14F-4D97-AF65-F5344CB8AC3E}">
        <p14:creationId xmlns:p14="http://schemas.microsoft.com/office/powerpoint/2010/main" val="962626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t>In 2021, almost 30 percent of respondents </a:t>
            </a:r>
            <a:r>
              <a:rPr lang="en-US" altLang="zh-TW" sz="1200">
                <a:solidFill>
                  <a:schemeClr val="accent4"/>
                </a:solidFill>
              </a:rPr>
              <a:t>aged between 25 and 45 years</a:t>
            </a:r>
            <a:r>
              <a:rPr lang="en-US" altLang="zh-TW" sz="1200"/>
              <a:t> stated to have bought groceries online within the last three months. Among the age group of </a:t>
            </a:r>
            <a:r>
              <a:rPr lang="en-US" altLang="zh-TW" sz="1200">
                <a:solidFill>
                  <a:schemeClr val="accent4"/>
                </a:solidFill>
              </a:rPr>
              <a:t>16-25-year-olds</a:t>
            </a:r>
            <a:r>
              <a:rPr lang="en-US" altLang="zh-TW" sz="1200"/>
              <a:t>, 21 percent of respondents had shopped for groceries online.</a:t>
            </a:r>
            <a:endParaRPr lang="zh-TW" altLang="en-US" sz="1200"/>
          </a:p>
          <a:p>
            <a:endParaRPr kumimoji="1" lang="zh-TW" altLang="en-US"/>
          </a:p>
        </p:txBody>
      </p:sp>
      <p:sp>
        <p:nvSpPr>
          <p:cNvPr id="4" name="投影片編號版面配置區 3"/>
          <p:cNvSpPr>
            <a:spLocks noGrp="1"/>
          </p:cNvSpPr>
          <p:nvPr>
            <p:ph type="sldNum" sz="quarter" idx="5"/>
          </p:nvPr>
        </p:nvSpPr>
        <p:spPr/>
        <p:txBody>
          <a:bodyPr/>
          <a:lstStyle/>
          <a:p>
            <a:fld id="{B00BE2F7-7F2C-4FEE-A517-46D1A338378E}" type="slidenum">
              <a:rPr lang="de-DE" smtClean="0"/>
              <a:t>36</a:t>
            </a:fld>
            <a:endParaRPr lang="de-DE"/>
          </a:p>
        </p:txBody>
      </p:sp>
    </p:spTree>
    <p:extLst>
      <p:ext uri="{BB962C8B-B14F-4D97-AF65-F5344CB8AC3E}">
        <p14:creationId xmlns:p14="http://schemas.microsoft.com/office/powerpoint/2010/main" val="1612650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11/25/2022</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31525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11/25/2022</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9383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11/25/2022</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95950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11/25/2022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74309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11/25/2022</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06592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11/25/2022</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14267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11/25/2022</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27050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11/25/2022</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2872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11/25/2022</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8510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11/25/2022</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691995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11/25/2022</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7757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11/25/2022</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44290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e.statista.com/statistik/studie/id/108408/dokument/lebensmittelverpackungen/"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de.statista.com/statistik/daten/studie/1259692/umfrage/bedeutung-der-verpackung-beim-lebensmittelkauf-in-deutschland" TargetMode="External"/><Relationship Id="rId5" Type="http://schemas.openxmlformats.org/officeDocument/2006/relationships/image" Target="../media/image18.emf"/><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de.statista.com/statistik/daten/studie/1156192/umfrage/relevante-eigenschaften-von-lebensmittelverpackungen" TargetMode="External"/><Relationship Id="rId5" Type="http://schemas.openxmlformats.org/officeDocument/2006/relationships/image" Target="../media/image18.emf"/><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de.statista.com/statistik/daten/studie/1267089/umfrage/einfluss-verpackungsmaterial-auf-kaufentscheidung" TargetMode="External"/><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de.statista.com/statistik/daten/studie/1234749/umfrage/ausgabebereitschaft-produkte-umweltfreundliche-verpackungen-laender" TargetMode="External"/><Relationship Id="rId5" Type="http://schemas.openxmlformats.org/officeDocument/2006/relationships/image" Target="../media/image18.emf"/><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25.png"/><Relationship Id="rId12" Type="http://schemas.microsoft.com/office/2007/relationships/diagramDrawing" Target="../diagrams/drawing2.xml"/><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sv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diagramColors" Target="../diagrams/colors2.xml"/><Relationship Id="rId5" Type="http://schemas.openxmlformats.org/officeDocument/2006/relationships/image" Target="../media/image23.png"/><Relationship Id="rId15" Type="http://schemas.openxmlformats.org/officeDocument/2006/relationships/image" Target="../media/image28.png"/><Relationship Id="rId10" Type="http://schemas.openxmlformats.org/officeDocument/2006/relationships/diagramQuickStyle" Target="../diagrams/quickStyle2.xml"/><Relationship Id="rId19" Type="http://schemas.openxmlformats.org/officeDocument/2006/relationships/image" Target="../media/image32.png"/><Relationship Id="rId4" Type="http://schemas.openxmlformats.org/officeDocument/2006/relationships/image" Target="../media/image22.jpeg"/><Relationship Id="rId9" Type="http://schemas.openxmlformats.org/officeDocument/2006/relationships/diagramLayout" Target="../diagrams/layout2.xml"/><Relationship Id="rId14" Type="http://schemas.openxmlformats.org/officeDocument/2006/relationships/image" Target="../media/image2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ustail.fkexckhtaea3cnfb.germanywestcentral.azurecontainer.io:3000/"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everledger.io/"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hyperlink" Target="https://ecocart.io/"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www.bauernverband.de/situationsbericht/1-landwirtschaft-und-gesamtwirtschaft/13-nahrungsmittel-verbrauch-und-preise" TargetMode="External"/><Relationship Id="rId18" Type="http://schemas.openxmlformats.org/officeDocument/2006/relationships/hyperlink" Target="https://www.ndr.de/themenwoche/stadtlandwandel/Zwischen-billig-und-bio-Landwirte-in-der-Zwickmuehle,landwirtschaft928.html" TargetMode="External"/><Relationship Id="rId3" Type="http://schemas.openxmlformats.org/officeDocument/2006/relationships/hyperlink" Target="https://www.topagrar.com/management-und-politik/news/alle-heben-lebensmittelpreise-an-nur-die-bauern-bekommen-nicht-mehr-13104753.html" TargetMode="External"/><Relationship Id="rId7" Type="http://schemas.openxmlformats.org/officeDocument/2006/relationships/hyperlink" Target="https://www.rnd.de/wirtschaft/bauernverband-fordert-hoehere-lebensmittelpreise-fuer-verbraucher-steigende-kosten-sollen-nicht-BJJD65MDBL5KJ3AYUX5JDIBTCM.html" TargetMode="External"/><Relationship Id="rId12" Type="http://schemas.openxmlformats.org/officeDocument/2006/relationships/image" Target="../media/image11.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hyperlink" Target="https://www.lebensmittelzeitung.net/industrie/nachrichten/lebensmittelpreise-bauern-sehen-massive-mehrkosten-165647?crefresh=1" TargetMode="External"/><Relationship Id="rId20" Type="http://schemas.openxmlformats.org/officeDocument/2006/relationships/comments" Target="../comments/comment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hyperlink" Target="https://www.sueddeutsche.de/wirtschaft/lebensmittel-bauern-sehen-kein-ende-der-hohen-preise-1.5601460" TargetMode="External"/><Relationship Id="rId5" Type="http://schemas.openxmlformats.org/officeDocument/2006/relationships/hyperlink" Target="https://www.agrarheute.com/management/finanzen/oezdemir-will-keine-ramschpreise-bauern-tragen-kosten-588935" TargetMode="External"/><Relationship Id="rId15" Type="http://schemas.openxmlformats.org/officeDocument/2006/relationships/image" Target="../media/image13.png"/><Relationship Id="rId10" Type="http://schemas.openxmlformats.org/officeDocument/2006/relationships/image" Target="../media/image10.png"/><Relationship Id="rId19"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hyperlink" Target="https://web.de/magazine/politik/wir-brauchen-entscheidungen-landwirte-bangen-um-existenz-36675098" TargetMode="External"/><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ustail Marketing video">
            <a:hlinkClick r:id="" action="ppaction://media"/>
            <a:extLst>
              <a:ext uri="{FF2B5EF4-FFF2-40B4-BE49-F238E27FC236}">
                <a16:creationId xmlns:a16="http://schemas.microsoft.com/office/drawing/2014/main" id="{A86E4D6D-C5AA-B4AC-9A61-77F37103D5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294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err="1"/>
              <a:t>Insights</a:t>
            </a:r>
            <a:r>
              <a:rPr lang="de-DE"/>
              <a:t> </a:t>
            </a:r>
            <a:r>
              <a:rPr lang="de-DE" err="1"/>
              <a:t>about</a:t>
            </a:r>
            <a:r>
              <a:rPr lang="de-DE"/>
              <a:t> </a:t>
            </a:r>
            <a:r>
              <a:rPr lang="de-DE" err="1"/>
              <a:t>farmers</a:t>
            </a:r>
          </a:p>
        </p:txBody>
      </p:sp>
      <p:sp>
        <p:nvSpPr>
          <p:cNvPr id="3" name="ZoneTexte 2">
            <a:extLst>
              <a:ext uri="{FF2B5EF4-FFF2-40B4-BE49-F238E27FC236}">
                <a16:creationId xmlns:a16="http://schemas.microsoft.com/office/drawing/2014/main" id="{C80F1A1D-37EB-7DAD-3BB5-27F19ADFF505}"/>
              </a:ext>
            </a:extLst>
          </p:cNvPr>
          <p:cNvSpPr txBox="1"/>
          <p:nvPr/>
        </p:nvSpPr>
        <p:spPr>
          <a:xfrm>
            <a:off x="1097935" y="2245032"/>
            <a:ext cx="439174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u="sng" err="1">
                <a:solidFill>
                  <a:srgbClr val="25995C"/>
                </a:solidFill>
              </a:rPr>
              <a:t>Regarding</a:t>
            </a:r>
            <a:r>
              <a:rPr lang="fr-FR" u="sng">
                <a:solidFill>
                  <a:srgbClr val="25995C"/>
                </a:solidFill>
              </a:rPr>
              <a:t> global </a:t>
            </a:r>
            <a:r>
              <a:rPr lang="fr-FR" u="sng" err="1">
                <a:solidFill>
                  <a:srgbClr val="25995C"/>
                </a:solidFill>
              </a:rPr>
              <a:t>market</a:t>
            </a:r>
            <a:r>
              <a:rPr lang="fr-FR" u="sng">
                <a:solidFill>
                  <a:srgbClr val="25995C"/>
                </a:solidFill>
              </a:rPr>
              <a:t> :</a:t>
            </a:r>
          </a:p>
          <a:p>
            <a:endParaRPr lang="fr-FR"/>
          </a:p>
          <a:p>
            <a:pPr marL="285750" indent="-285750">
              <a:buFont typeface="Courier New"/>
              <a:buChar char="o"/>
            </a:pPr>
            <a:r>
              <a:rPr lang="fr-FR"/>
              <a:t>Bad </a:t>
            </a:r>
            <a:r>
              <a:rPr lang="fr-FR" err="1"/>
              <a:t>prices</a:t>
            </a:r>
            <a:r>
              <a:rPr lang="fr-FR"/>
              <a:t> on the global </a:t>
            </a:r>
            <a:r>
              <a:rPr lang="fr-FR" err="1"/>
              <a:t>market</a:t>
            </a:r>
            <a:endParaRPr lang="fr-FR"/>
          </a:p>
          <a:p>
            <a:pPr marL="285750" indent="-285750">
              <a:buFont typeface="Courier New"/>
              <a:buChar char="o"/>
            </a:pPr>
            <a:endParaRPr lang="fr-FR"/>
          </a:p>
          <a:p>
            <a:pPr marL="285750" indent="-285750">
              <a:buFont typeface="Courier New"/>
              <a:buChar char="o"/>
            </a:pPr>
            <a:r>
              <a:rPr lang="fr-FR"/>
              <a:t>Farmers have to face extra </a:t>
            </a:r>
            <a:r>
              <a:rPr lang="fr-FR" err="1"/>
              <a:t>costs</a:t>
            </a:r>
            <a:r>
              <a:rPr lang="fr-FR"/>
              <a:t> and </a:t>
            </a:r>
            <a:r>
              <a:rPr lang="fr-FR" err="1"/>
              <a:t>price</a:t>
            </a:r>
            <a:r>
              <a:rPr lang="fr-FR"/>
              <a:t> </a:t>
            </a:r>
            <a:r>
              <a:rPr lang="fr-FR" err="1"/>
              <a:t>increase</a:t>
            </a:r>
            <a:endParaRPr lang="fr-FR"/>
          </a:p>
          <a:p>
            <a:pPr marL="285750" indent="-285750">
              <a:buFont typeface="Courier New"/>
              <a:buChar char="o"/>
            </a:pPr>
            <a:endParaRPr lang="fr-FR"/>
          </a:p>
          <a:p>
            <a:pPr marL="285750" indent="-285750">
              <a:buFont typeface="Courier New"/>
              <a:buChar char="o"/>
            </a:pPr>
            <a:r>
              <a:rPr lang="fr-FR"/>
              <a:t>Out of 1€, </a:t>
            </a:r>
            <a:r>
              <a:rPr lang="fr-FR" err="1"/>
              <a:t>farmers</a:t>
            </a:r>
            <a:r>
              <a:rPr lang="fr-FR"/>
              <a:t> </a:t>
            </a:r>
            <a:r>
              <a:rPr lang="fr-FR" err="1"/>
              <a:t>only</a:t>
            </a:r>
            <a:r>
              <a:rPr lang="fr-FR"/>
              <a:t> </a:t>
            </a:r>
            <a:r>
              <a:rPr lang="fr-FR" err="1"/>
              <a:t>get</a:t>
            </a:r>
            <a:r>
              <a:rPr lang="fr-FR"/>
              <a:t> 23 cents</a:t>
            </a:r>
          </a:p>
          <a:p>
            <a:endParaRPr lang="fr-FR"/>
          </a:p>
        </p:txBody>
      </p:sp>
      <p:sp>
        <p:nvSpPr>
          <p:cNvPr id="4" name="ZoneTexte 3">
            <a:extLst>
              <a:ext uri="{FF2B5EF4-FFF2-40B4-BE49-F238E27FC236}">
                <a16:creationId xmlns:a16="http://schemas.microsoft.com/office/drawing/2014/main" id="{02EFE2E3-3F57-E747-902F-17C0DBB1D157}"/>
              </a:ext>
            </a:extLst>
          </p:cNvPr>
          <p:cNvSpPr txBox="1"/>
          <p:nvPr/>
        </p:nvSpPr>
        <p:spPr>
          <a:xfrm>
            <a:off x="6071419" y="2245032"/>
            <a:ext cx="439174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u="sng" err="1">
                <a:solidFill>
                  <a:srgbClr val="25995C"/>
                </a:solidFill>
              </a:rPr>
              <a:t>Regarding</a:t>
            </a:r>
            <a:r>
              <a:rPr lang="fr-FR" u="sng">
                <a:solidFill>
                  <a:srgbClr val="25995C"/>
                </a:solidFill>
              </a:rPr>
              <a:t> direct </a:t>
            </a:r>
            <a:r>
              <a:rPr lang="fr-FR" u="sng" err="1">
                <a:solidFill>
                  <a:srgbClr val="25995C"/>
                </a:solidFill>
              </a:rPr>
              <a:t>market</a:t>
            </a:r>
            <a:r>
              <a:rPr lang="fr-FR" u="sng">
                <a:solidFill>
                  <a:srgbClr val="25995C"/>
                </a:solidFill>
              </a:rPr>
              <a:t> :</a:t>
            </a:r>
          </a:p>
          <a:p>
            <a:endParaRPr lang="fr-FR"/>
          </a:p>
          <a:p>
            <a:pPr marL="285750" indent="-285750">
              <a:buFont typeface="Courier New"/>
              <a:buChar char="o"/>
            </a:pPr>
            <a:r>
              <a:rPr lang="fr-FR"/>
              <a:t>More &amp; more </a:t>
            </a:r>
            <a:r>
              <a:rPr lang="fr-FR" err="1"/>
              <a:t>farmers</a:t>
            </a:r>
            <a:r>
              <a:rPr lang="fr-FR"/>
              <a:t> are </a:t>
            </a:r>
            <a:r>
              <a:rPr lang="fr-FR" err="1">
                <a:solidFill>
                  <a:srgbClr val="FF0000"/>
                </a:solidFill>
              </a:rPr>
              <a:t>switching</a:t>
            </a:r>
            <a:r>
              <a:rPr lang="fr-FR">
                <a:solidFill>
                  <a:srgbClr val="FF0000"/>
                </a:solidFill>
              </a:rPr>
              <a:t> to direct </a:t>
            </a:r>
            <a:r>
              <a:rPr lang="fr-FR" err="1">
                <a:solidFill>
                  <a:srgbClr val="FF0000"/>
                </a:solidFill>
              </a:rPr>
              <a:t>market</a:t>
            </a:r>
            <a:endParaRPr lang="fr-FR">
              <a:solidFill>
                <a:srgbClr val="FF0000"/>
              </a:solidFill>
            </a:endParaRPr>
          </a:p>
          <a:p>
            <a:pPr marL="285750" indent="-285750">
              <a:buFont typeface="Courier New"/>
              <a:buChar char="o"/>
            </a:pPr>
            <a:endParaRPr lang="fr-FR"/>
          </a:p>
          <a:p>
            <a:pPr marL="285750" indent="-285750">
              <a:buFont typeface="Courier New"/>
              <a:buChar char="o"/>
            </a:pPr>
            <a:r>
              <a:rPr lang="fr-FR" err="1"/>
              <a:t>Consumers</a:t>
            </a:r>
            <a:r>
              <a:rPr lang="fr-FR"/>
              <a:t> are </a:t>
            </a:r>
            <a:r>
              <a:rPr lang="fr-FR" err="1"/>
              <a:t>reaching</a:t>
            </a:r>
            <a:r>
              <a:rPr lang="fr-FR"/>
              <a:t> the </a:t>
            </a:r>
            <a:r>
              <a:rPr lang="fr-FR" err="1"/>
              <a:t>farm</a:t>
            </a:r>
            <a:r>
              <a:rPr lang="fr-FR"/>
              <a:t> stores</a:t>
            </a:r>
          </a:p>
          <a:p>
            <a:pPr marL="285750" indent="-285750">
              <a:buFont typeface="Courier New"/>
              <a:buChar char="o"/>
            </a:pPr>
            <a:endParaRPr lang="fr-FR"/>
          </a:p>
          <a:p>
            <a:pPr marL="285750" indent="-285750">
              <a:buFont typeface="Courier New"/>
              <a:buChar char="o"/>
            </a:pPr>
            <a:r>
              <a:rPr lang="fr-FR"/>
              <a:t>Farmers are confident about the </a:t>
            </a:r>
            <a:r>
              <a:rPr lang="fr-FR" err="1"/>
              <a:t>will</a:t>
            </a:r>
            <a:r>
              <a:rPr lang="fr-FR"/>
              <a:t> of people to </a:t>
            </a:r>
            <a:r>
              <a:rPr lang="fr-FR" err="1"/>
              <a:t>buy</a:t>
            </a:r>
            <a:r>
              <a:rPr lang="fr-FR"/>
              <a:t> </a:t>
            </a:r>
            <a:r>
              <a:rPr lang="fr-FR" err="1"/>
              <a:t>sustainable</a:t>
            </a:r>
            <a:endParaRPr lang="fr-FR"/>
          </a:p>
          <a:p>
            <a:endParaRPr lang="fr-FR"/>
          </a:p>
        </p:txBody>
      </p:sp>
    </p:spTree>
    <p:extLst>
      <p:ext uri="{BB962C8B-B14F-4D97-AF65-F5344CB8AC3E}">
        <p14:creationId xmlns:p14="http://schemas.microsoft.com/office/powerpoint/2010/main" val="26691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78CF0-5693-AB0C-BFC1-D9AACE6176A9}"/>
              </a:ext>
            </a:extLst>
          </p:cNvPr>
          <p:cNvSpPr>
            <a:spLocks noGrp="1"/>
          </p:cNvSpPr>
          <p:nvPr>
            <p:ph type="title"/>
          </p:nvPr>
        </p:nvSpPr>
        <p:spPr/>
        <p:txBody>
          <a:bodyPr/>
          <a:lstStyle/>
          <a:p>
            <a:r>
              <a:rPr lang="de-DE" altLang="zh-CN"/>
              <a:t>Desirability-</a:t>
            </a:r>
            <a:r>
              <a:rPr lang="de-DE"/>
              <a:t>User need</a:t>
            </a:r>
          </a:p>
        </p:txBody>
      </p:sp>
      <p:sp>
        <p:nvSpPr>
          <p:cNvPr id="3" name="Textplatzhalter 2">
            <a:extLst>
              <a:ext uri="{FF2B5EF4-FFF2-40B4-BE49-F238E27FC236}">
                <a16:creationId xmlns:a16="http://schemas.microsoft.com/office/drawing/2014/main" id="{70DDFDEB-EB4E-C461-8E4A-AA3197B86263}"/>
              </a:ext>
            </a:extLst>
          </p:cNvPr>
          <p:cNvSpPr>
            <a:spLocks noGrp="1"/>
          </p:cNvSpPr>
          <p:nvPr>
            <p:ph type="body" idx="1"/>
          </p:nvPr>
        </p:nvSpPr>
        <p:spPr/>
        <p:txBody>
          <a:bodyPr/>
          <a:lstStyle/>
          <a:p>
            <a:r>
              <a:rPr lang="de-DE">
                <a:hlinkClick r:id="rId2"/>
              </a:rPr>
              <a:t>https://de.statista.com/statistik/studie/id/108408/dokument/lebensmittelverpackungen/</a:t>
            </a:r>
            <a:endParaRPr lang="de-DE"/>
          </a:p>
          <a:p>
            <a:endParaRPr lang="de-DE"/>
          </a:p>
        </p:txBody>
      </p:sp>
    </p:spTree>
    <p:extLst>
      <p:ext uri="{BB962C8B-B14F-4D97-AF65-F5344CB8AC3E}">
        <p14:creationId xmlns:p14="http://schemas.microsoft.com/office/powerpoint/2010/main" val="1649533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ew shape"/>
          <p:cNvSpPr/>
          <p:nvPr/>
        </p:nvSpPr>
        <p:spPr>
          <a:xfrm>
            <a:off x="500400" y="5966748"/>
            <a:ext cx="50400" cy="234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New shape"/>
          <p:cNvSpPr/>
          <p:nvPr/>
        </p:nvSpPr>
        <p:spPr>
          <a:xfrm>
            <a:off x="10447200" y="5966748"/>
            <a:ext cx="1170000" cy="2376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New shape"/>
          <p:cNvSpPr/>
          <p:nvPr/>
        </p:nvSpPr>
        <p:spPr>
          <a:xfrm>
            <a:off x="-7200" y="-7200"/>
            <a:ext cx="12211200" cy="54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New shape"/>
          <p:cNvSpPr/>
          <p:nvPr/>
        </p:nvSpPr>
        <p:spPr>
          <a:xfrm>
            <a:off x="586800" y="5963148"/>
            <a:ext cx="9576000" cy="527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r>
              <a:rPr lang="de-DE" sz="600" b="1" dirty="0" err="1">
                <a:solidFill>
                  <a:srgbClr val="0F2741"/>
                </a:solidFill>
                <a:latin typeface="Open Sans"/>
              </a:rPr>
              <a:t>Beschreibung</a:t>
            </a:r>
            <a:r>
              <a:rPr sz="600" b="1" dirty="0">
                <a:solidFill>
                  <a:srgbClr val="0F2741"/>
                </a:solidFill>
                <a:latin typeface="Open Sans"/>
              </a:rPr>
              <a:t>: </a:t>
            </a:r>
            <a:r>
              <a:rPr sz="600" b="0" dirty="0">
                <a:solidFill>
                  <a:srgbClr val="0F2741"/>
                </a:solidFill>
                <a:latin typeface="Open Sans"/>
              </a:rPr>
              <a:t>Eine </a:t>
            </a:r>
            <a:r>
              <a:rPr lang="de-DE" sz="600" b="0" dirty="0" err="1">
                <a:solidFill>
                  <a:srgbClr val="0F2741"/>
                </a:solidFill>
                <a:latin typeface="Open Sans"/>
              </a:rPr>
              <a:t>Umfrage</a:t>
            </a:r>
            <a:r>
              <a:rPr sz="600" b="0" dirty="0">
                <a:solidFill>
                  <a:srgbClr val="0F2741"/>
                </a:solidFill>
                <a:latin typeface="Open Sans"/>
              </a:rPr>
              <a:t> von </a:t>
            </a:r>
            <a:r>
              <a:rPr lang="de-DE" sz="600" b="0" dirty="0" err="1">
                <a:solidFill>
                  <a:srgbClr val="0F2741"/>
                </a:solidFill>
                <a:latin typeface="Open Sans"/>
              </a:rPr>
              <a:t>POSpulse</a:t>
            </a:r>
            <a:r>
              <a:rPr sz="600" b="0" dirty="0">
                <a:solidFill>
                  <a:srgbClr val="0F2741"/>
                </a:solidFill>
                <a:latin typeface="Open Sans"/>
              </a:rPr>
              <a:t> </a:t>
            </a:r>
            <a:r>
              <a:rPr lang="de-DE" sz="600" b="0" dirty="0" err="1">
                <a:solidFill>
                  <a:srgbClr val="0F2741"/>
                </a:solidFill>
                <a:latin typeface="Open Sans"/>
              </a:rPr>
              <a:t>zeigt</a:t>
            </a:r>
            <a:r>
              <a:rPr sz="600" b="0" dirty="0">
                <a:solidFill>
                  <a:srgbClr val="0F2741"/>
                </a:solidFill>
                <a:latin typeface="Open Sans"/>
              </a:rPr>
              <a:t>, </a:t>
            </a:r>
            <a:r>
              <a:rPr lang="de-DE" sz="600" b="0" dirty="0" err="1">
                <a:solidFill>
                  <a:srgbClr val="0F2741"/>
                </a:solidFill>
                <a:latin typeface="Open Sans"/>
              </a:rPr>
              <a:t>dass</a:t>
            </a:r>
            <a:r>
              <a:rPr sz="600" b="0" dirty="0">
                <a:solidFill>
                  <a:srgbClr val="0F2741"/>
                </a:solidFill>
                <a:latin typeface="Open Sans"/>
              </a:rPr>
              <a:t> </a:t>
            </a:r>
            <a:r>
              <a:rPr lang="de-DE" sz="600" b="0" dirty="0" err="1">
                <a:solidFill>
                  <a:srgbClr val="0F2741"/>
                </a:solidFill>
                <a:latin typeface="Open Sans"/>
              </a:rPr>
              <a:t>rund</a:t>
            </a:r>
            <a:r>
              <a:rPr sz="600" b="0" dirty="0">
                <a:solidFill>
                  <a:srgbClr val="0F2741"/>
                </a:solidFill>
                <a:latin typeface="Open Sans"/>
              </a:rPr>
              <a:t> 34 </a:t>
            </a:r>
            <a:r>
              <a:rPr lang="de-DE" sz="600" b="0" dirty="0" err="1">
                <a:solidFill>
                  <a:srgbClr val="0F2741"/>
                </a:solidFill>
                <a:latin typeface="Open Sans"/>
              </a:rPr>
              <a:t>Prozent</a:t>
            </a:r>
            <a:r>
              <a:rPr sz="600" b="0" dirty="0">
                <a:solidFill>
                  <a:srgbClr val="0F2741"/>
                </a:solidFill>
                <a:latin typeface="Open Sans"/>
              </a:rPr>
              <a:t> der </a:t>
            </a:r>
            <a:r>
              <a:rPr lang="de-DE" sz="600" b="0" dirty="0" err="1">
                <a:solidFill>
                  <a:srgbClr val="0F2741"/>
                </a:solidFill>
                <a:latin typeface="Open Sans"/>
              </a:rPr>
              <a:t>Befragten</a:t>
            </a:r>
            <a:r>
              <a:rPr sz="600" b="0" dirty="0">
                <a:solidFill>
                  <a:srgbClr val="0F2741"/>
                </a:solidFill>
                <a:latin typeface="Open Sans"/>
              </a:rPr>
              <a:t> </a:t>
            </a:r>
            <a:r>
              <a:rPr lang="de-DE" sz="600" b="0" dirty="0" err="1">
                <a:solidFill>
                  <a:srgbClr val="0F2741"/>
                </a:solidFill>
                <a:latin typeface="Open Sans"/>
              </a:rPr>
              <a:t>beim</a:t>
            </a:r>
            <a:r>
              <a:rPr sz="600" b="0" dirty="0">
                <a:solidFill>
                  <a:srgbClr val="0F2741"/>
                </a:solidFill>
                <a:latin typeface="Open Sans"/>
              </a:rPr>
              <a:t> </a:t>
            </a:r>
            <a:r>
              <a:rPr lang="de-DE" sz="600" b="0" dirty="0" err="1">
                <a:solidFill>
                  <a:srgbClr val="0F2741"/>
                </a:solidFill>
                <a:latin typeface="Open Sans"/>
              </a:rPr>
              <a:t>Lebensmitteleinkauf</a:t>
            </a:r>
            <a:r>
              <a:rPr sz="600" b="0" dirty="0">
                <a:solidFill>
                  <a:srgbClr val="0F2741"/>
                </a:solidFill>
                <a:latin typeface="Open Sans"/>
              </a:rPr>
              <a:t> </a:t>
            </a:r>
            <a:r>
              <a:rPr lang="de-DE" sz="600" b="0" dirty="0" err="1">
                <a:solidFill>
                  <a:srgbClr val="0F2741"/>
                </a:solidFill>
                <a:latin typeface="Open Sans"/>
              </a:rPr>
              <a:t>versuchen</a:t>
            </a:r>
            <a:r>
              <a:rPr sz="600" b="0" dirty="0">
                <a:solidFill>
                  <a:srgbClr val="0F2741"/>
                </a:solidFill>
                <a:latin typeface="Open Sans"/>
              </a:rPr>
              <a:t> </a:t>
            </a:r>
            <a:r>
              <a:rPr lang="de-DE" sz="600" b="0" dirty="0" err="1">
                <a:solidFill>
                  <a:srgbClr val="0F2741"/>
                </a:solidFill>
                <a:latin typeface="Open Sans"/>
              </a:rPr>
              <a:t>würden</a:t>
            </a:r>
            <a:r>
              <a:rPr sz="600" b="0" dirty="0">
                <a:solidFill>
                  <a:srgbClr val="0F2741"/>
                </a:solidFill>
                <a:latin typeface="Open Sans"/>
              </a:rPr>
              <a:t>, auf </a:t>
            </a:r>
            <a:r>
              <a:rPr lang="de-DE" sz="600" b="0" dirty="0" err="1">
                <a:solidFill>
                  <a:srgbClr val="0F2741"/>
                </a:solidFill>
                <a:latin typeface="Open Sans"/>
              </a:rPr>
              <a:t>Plastikverpackungen</a:t>
            </a:r>
            <a:r>
              <a:rPr sz="600" b="0" dirty="0">
                <a:solidFill>
                  <a:srgbClr val="0F2741"/>
                </a:solidFill>
                <a:latin typeface="Open Sans"/>
              </a:rPr>
              <a:t> </a:t>
            </a:r>
            <a:r>
              <a:rPr lang="de-DE" sz="600" b="0" dirty="0" err="1">
                <a:solidFill>
                  <a:srgbClr val="0F2741"/>
                </a:solidFill>
                <a:latin typeface="Open Sans"/>
              </a:rPr>
              <a:t>zu</a:t>
            </a:r>
            <a:r>
              <a:rPr sz="600" b="0" dirty="0">
                <a:solidFill>
                  <a:srgbClr val="0F2741"/>
                </a:solidFill>
                <a:latin typeface="Open Sans"/>
              </a:rPr>
              <a:t> </a:t>
            </a:r>
            <a:r>
              <a:rPr lang="de-DE" sz="600" b="0" dirty="0" err="1">
                <a:solidFill>
                  <a:srgbClr val="0F2741"/>
                </a:solidFill>
                <a:latin typeface="Open Sans"/>
              </a:rPr>
              <a:t>verzichten</a:t>
            </a:r>
            <a:r>
              <a:rPr sz="600" b="0" dirty="0">
                <a:solidFill>
                  <a:srgbClr val="0F2741"/>
                </a:solidFill>
                <a:latin typeface="Open Sans"/>
              </a:rPr>
              <a:t>. Knapp 18 </a:t>
            </a:r>
            <a:r>
              <a:rPr lang="de-DE" sz="600" b="0" dirty="0" err="1">
                <a:solidFill>
                  <a:srgbClr val="0F2741"/>
                </a:solidFill>
                <a:latin typeface="Open Sans"/>
              </a:rPr>
              <a:t>Prozent</a:t>
            </a:r>
            <a:r>
              <a:rPr sz="600" b="0" dirty="0">
                <a:solidFill>
                  <a:srgbClr val="0F2741"/>
                </a:solidFill>
                <a:latin typeface="Open Sans"/>
              </a:rPr>
              <a:t> der </a:t>
            </a:r>
            <a:r>
              <a:rPr lang="de-DE" sz="600" b="0" dirty="0" err="1">
                <a:solidFill>
                  <a:srgbClr val="0F2741"/>
                </a:solidFill>
                <a:latin typeface="Open Sans"/>
              </a:rPr>
              <a:t>Umfrage-Teilnehmer</a:t>
            </a:r>
            <a:r>
              <a:rPr sz="600" b="0" dirty="0">
                <a:solidFill>
                  <a:srgbClr val="0F2741"/>
                </a:solidFill>
                <a:latin typeface="Open Sans"/>
              </a:rPr>
              <a:t> in Deutschland </a:t>
            </a:r>
            <a:r>
              <a:rPr lang="de-DE" sz="600" b="0" dirty="0" err="1">
                <a:solidFill>
                  <a:srgbClr val="0F2741"/>
                </a:solidFill>
                <a:latin typeface="Open Sans"/>
              </a:rPr>
              <a:t>hingegen</a:t>
            </a:r>
            <a:r>
              <a:rPr sz="600" b="0" dirty="0">
                <a:solidFill>
                  <a:srgbClr val="0F2741"/>
                </a:solidFill>
                <a:latin typeface="Open Sans"/>
              </a:rPr>
              <a:t> </a:t>
            </a:r>
            <a:r>
              <a:rPr lang="de-DE" sz="600" b="0" dirty="0" err="1">
                <a:solidFill>
                  <a:srgbClr val="0F2741"/>
                </a:solidFill>
                <a:latin typeface="Open Sans"/>
              </a:rPr>
              <a:t>gaben</a:t>
            </a:r>
            <a:r>
              <a:rPr sz="600" b="0" dirty="0">
                <a:solidFill>
                  <a:srgbClr val="0F2741"/>
                </a:solidFill>
                <a:latin typeface="Open Sans"/>
              </a:rPr>
              <a:t> an, </a:t>
            </a:r>
            <a:r>
              <a:rPr lang="de-DE" sz="600" b="0" dirty="0" err="1">
                <a:solidFill>
                  <a:srgbClr val="0F2741"/>
                </a:solidFill>
                <a:latin typeface="Open Sans"/>
              </a:rPr>
              <a:t>nicht</a:t>
            </a:r>
            <a:r>
              <a:rPr sz="600" b="0" dirty="0">
                <a:solidFill>
                  <a:srgbClr val="0F2741"/>
                </a:solidFill>
                <a:latin typeface="Open Sans"/>
              </a:rPr>
              <a:t> auf die </a:t>
            </a:r>
            <a:r>
              <a:rPr lang="de-DE" sz="600" b="0" dirty="0" err="1">
                <a:solidFill>
                  <a:srgbClr val="0F2741"/>
                </a:solidFill>
                <a:latin typeface="Open Sans"/>
              </a:rPr>
              <a:t>Verpackung</a:t>
            </a:r>
            <a:r>
              <a:rPr sz="600" b="0" dirty="0">
                <a:solidFill>
                  <a:srgbClr val="0F2741"/>
                </a:solidFill>
                <a:latin typeface="Open Sans"/>
              </a:rPr>
              <a:t> von </a:t>
            </a:r>
            <a:r>
              <a:rPr lang="de-DE" sz="600" b="0" dirty="0" err="1">
                <a:solidFill>
                  <a:srgbClr val="0F2741"/>
                </a:solidFill>
                <a:latin typeface="Open Sans"/>
              </a:rPr>
              <a:t>Lebensmitteln</a:t>
            </a:r>
            <a:r>
              <a:rPr sz="600" b="0" dirty="0">
                <a:solidFill>
                  <a:srgbClr val="0F2741"/>
                </a:solidFill>
                <a:latin typeface="Open Sans"/>
              </a:rPr>
              <a:t> </a:t>
            </a:r>
            <a:r>
              <a:rPr lang="de-DE" sz="600" b="0" dirty="0" err="1">
                <a:solidFill>
                  <a:srgbClr val="0F2741"/>
                </a:solidFill>
                <a:latin typeface="Open Sans"/>
              </a:rPr>
              <a:t>beim</a:t>
            </a:r>
            <a:r>
              <a:rPr sz="600" b="0" dirty="0">
                <a:solidFill>
                  <a:srgbClr val="0F2741"/>
                </a:solidFill>
                <a:latin typeface="Open Sans"/>
              </a:rPr>
              <a:t> </a:t>
            </a:r>
            <a:r>
              <a:rPr lang="de-DE" sz="600" b="0" dirty="0" err="1">
                <a:solidFill>
                  <a:srgbClr val="0F2741"/>
                </a:solidFill>
                <a:latin typeface="Open Sans"/>
              </a:rPr>
              <a:t>Einkauf</a:t>
            </a:r>
            <a:r>
              <a:rPr sz="600" b="0" dirty="0">
                <a:solidFill>
                  <a:srgbClr val="0F2741"/>
                </a:solidFill>
                <a:latin typeface="Open Sans"/>
              </a:rPr>
              <a:t> </a:t>
            </a:r>
            <a:r>
              <a:rPr lang="de-DE" sz="600" b="0" dirty="0" err="1">
                <a:solidFill>
                  <a:srgbClr val="0F2741"/>
                </a:solidFill>
                <a:latin typeface="Open Sans"/>
              </a:rPr>
              <a:t>Acht</a:t>
            </a:r>
            <a:r>
              <a:rPr sz="600" b="0" dirty="0">
                <a:solidFill>
                  <a:srgbClr val="0F2741"/>
                </a:solidFill>
                <a:latin typeface="Open Sans"/>
              </a:rPr>
              <a:t> </a:t>
            </a:r>
            <a:r>
              <a:rPr lang="de-DE" sz="600" b="0" dirty="0" err="1">
                <a:solidFill>
                  <a:srgbClr val="0F2741"/>
                </a:solidFill>
                <a:latin typeface="Open Sans"/>
              </a:rPr>
              <a:t>zu</a:t>
            </a:r>
            <a:r>
              <a:rPr sz="600" b="0" dirty="0">
                <a:solidFill>
                  <a:srgbClr val="0F2741"/>
                </a:solidFill>
                <a:latin typeface="Open Sans"/>
              </a:rPr>
              <a:t> </a:t>
            </a:r>
            <a:r>
              <a:rPr lang="de-DE" sz="600" b="0" dirty="0" err="1">
                <a:solidFill>
                  <a:srgbClr val="0F2741"/>
                </a:solidFill>
                <a:latin typeface="Open Sans"/>
              </a:rPr>
              <a:t>geben</a:t>
            </a:r>
            <a:r>
              <a:rPr sz="600" b="0" dirty="0">
                <a:solidFill>
                  <a:srgbClr val="0F2741"/>
                </a:solidFill>
                <a:latin typeface="Open Sans"/>
              </a:rPr>
              <a:t>. </a:t>
            </a:r>
            <a:r>
              <a:rPr lang="de-DE" sz="600" b="0" dirty="0" err="1">
                <a:solidFill>
                  <a:srgbClr val="0F2741"/>
                </a:solidFill>
                <a:latin typeface="Open Sans"/>
                <a:hlinkClick r:id="rId6">
                  <a:extLst>
                    <a:ext uri="{A12FA001-AC4F-418D-AE19-62706E023703}">
                      <ahyp:hlinkClr xmlns:ahyp="http://schemas.microsoft.com/office/drawing/2018/hyperlinkcolor" val="tx"/>
                    </a:ext>
                  </a:extLst>
                </a:hlinkClick>
              </a:rPr>
              <a:t>Mehr</a:t>
            </a:r>
            <a:endParaRPr sz="600" b="0" dirty="0">
              <a:solidFill>
                <a:srgbClr val="0F2741"/>
              </a:solidFill>
              <a:latin typeface="Open Sans"/>
              <a:hlinkClick r:id="rId6">
                <a:extLst>
                  <a:ext uri="{A12FA001-AC4F-418D-AE19-62706E023703}">
                    <ahyp:hlinkClr xmlns:ahyp="http://schemas.microsoft.com/office/drawing/2018/hyperlinkcolor" val="tx"/>
                  </a:ext>
                </a:extLst>
              </a:hlinkClick>
            </a:endParaRPr>
          </a:p>
          <a:p>
            <a:r>
              <a:rPr lang="de-DE" sz="600" b="1" dirty="0" err="1">
                <a:solidFill>
                  <a:srgbClr val="0F2741"/>
                </a:solidFill>
                <a:latin typeface="Open Sans"/>
              </a:rPr>
              <a:t>Hinweis</a:t>
            </a:r>
            <a:r>
              <a:rPr sz="600" b="1" dirty="0">
                <a:solidFill>
                  <a:srgbClr val="0F2741"/>
                </a:solidFill>
                <a:latin typeface="Open Sans"/>
              </a:rPr>
              <a:t>(e): </a:t>
            </a:r>
            <a:r>
              <a:rPr sz="600" b="0" dirty="0">
                <a:solidFill>
                  <a:srgbClr val="0F2741"/>
                </a:solidFill>
                <a:latin typeface="Open Sans"/>
              </a:rPr>
              <a:t>Deutschland; 26.03.2021 bis 29.04.2021; 2.511 </a:t>
            </a:r>
            <a:r>
              <a:rPr lang="de-DE" sz="600" b="0" dirty="0" err="1">
                <a:solidFill>
                  <a:srgbClr val="0F2741"/>
                </a:solidFill>
                <a:latin typeface="Open Sans"/>
              </a:rPr>
              <a:t>Befragte</a:t>
            </a:r>
            <a:endParaRPr sz="600" b="0" dirty="0">
              <a:solidFill>
                <a:srgbClr val="0F2741"/>
              </a:solidFill>
              <a:latin typeface="Open Sans"/>
            </a:endParaRPr>
          </a:p>
          <a:p>
            <a:r>
              <a:rPr sz="600" b="1" dirty="0">
                <a:solidFill>
                  <a:srgbClr val="0F2741"/>
                </a:solidFill>
                <a:latin typeface="Open Sans"/>
              </a:rPr>
              <a:t>Quelle(n): </a:t>
            </a:r>
            <a:r>
              <a:rPr lang="de-DE" sz="600" b="0" dirty="0" err="1">
                <a:solidFill>
                  <a:srgbClr val="0F2741"/>
                </a:solidFill>
                <a:latin typeface="Open Sans"/>
              </a:rPr>
              <a:t>POSpulse</a:t>
            </a:r>
            <a:r>
              <a:rPr sz="600" b="0" dirty="0">
                <a:solidFill>
                  <a:srgbClr val="0F2741"/>
                </a:solidFill>
                <a:latin typeface="Open Sans"/>
              </a:rPr>
              <a:t> </a:t>
            </a:r>
          </a:p>
        </p:txBody>
      </p:sp>
      <p:sp>
        <p:nvSpPr>
          <p:cNvPr id="3" name="New shape"/>
          <p:cNvSpPr/>
          <p:nvPr/>
        </p:nvSpPr>
        <p:spPr>
          <a:xfrm>
            <a:off x="885600" y="5959548"/>
            <a:ext cx="8035199" cy="28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endParaRPr sz="600">
              <a:solidFill>
                <a:srgbClr val="455F7C"/>
              </a:solidFill>
              <a:latin typeface="Open Sans"/>
            </a:endParaRPr>
          </a:p>
        </p:txBody>
      </p:sp>
      <p:graphicFrame>
        <p:nvGraphicFramePr>
          <p:cNvPr id="4" name="ChartObject"/>
          <p:cNvGraphicFramePr/>
          <p:nvPr/>
        </p:nvGraphicFramePr>
        <p:xfrm>
          <a:off x="586800" y="1882800"/>
          <a:ext cx="11016000" cy="4148550"/>
        </p:xfrm>
        <a:graphic>
          <a:graphicData uri="http://schemas.openxmlformats.org/drawingml/2006/chart">
            <c:chart xmlns:c="http://schemas.openxmlformats.org/drawingml/2006/chart" xmlns:r="http://schemas.openxmlformats.org/officeDocument/2006/relationships" r:id="rId7"/>
          </a:graphicData>
        </a:graphic>
      </p:graphicFrame>
      <p:sp>
        <p:nvSpPr>
          <p:cNvPr id="5" name="New shape"/>
          <p:cNvSpPr/>
          <p:nvPr/>
        </p:nvSpPr>
        <p:spPr>
          <a:xfrm>
            <a:off x="-90000" y="5977660"/>
            <a:ext cx="662400" cy="27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600" b="1">
                <a:solidFill>
                  <a:srgbClr val="455F7C"/>
                </a:solidFill>
                <a:latin typeface="Open Sans"/>
              </a:rPr>
              <a:t>48</a:t>
            </a:r>
          </a:p>
        </p:txBody>
      </p:sp>
      <p:sp>
        <p:nvSpPr>
          <p:cNvPr id="6" name="New shape"/>
          <p:cNvSpPr/>
          <p:nvPr/>
        </p:nvSpPr>
        <p:spPr>
          <a:xfrm>
            <a:off x="496800" y="424800"/>
            <a:ext cx="11196000" cy="78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a:bodyPr>
          <a:lstStyle/>
          <a:p>
            <a:pPr algn="l">
              <a:lnSpc>
                <a:spcPct val="100000"/>
              </a:lnSpc>
              <a:spcAft>
                <a:spcPct val="20000"/>
              </a:spcAft>
            </a:pPr>
            <a:r>
              <a:rPr lang="en-US" sz="2500" dirty="0">
                <a:solidFill>
                  <a:srgbClr val="0F2741"/>
                </a:solidFill>
                <a:latin typeface="Open Sans Light"/>
              </a:rPr>
              <a:t>Do you pay attention to the packaging of the products you want to buy?</a:t>
            </a:r>
            <a:endParaRPr sz="2500" dirty="0">
              <a:solidFill>
                <a:srgbClr val="0F2741"/>
              </a:solidFill>
              <a:latin typeface="Open Sans Light"/>
            </a:endParaRPr>
          </a:p>
        </p:txBody>
      </p:sp>
      <p:sp>
        <p:nvSpPr>
          <p:cNvPr id="7" name="New shape"/>
          <p:cNvSpPr/>
          <p:nvPr/>
        </p:nvSpPr>
        <p:spPr>
          <a:xfrm>
            <a:off x="496800" y="1260000"/>
            <a:ext cx="11196000" cy="31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r>
              <a:rPr lang="en-US" sz="1100" dirty="0">
                <a:solidFill>
                  <a:srgbClr val="455F7C"/>
                </a:solidFill>
                <a:latin typeface="Open Sans"/>
              </a:rPr>
              <a:t>Survey on the importance of the type of packaging when buying food in Germany 2021</a:t>
            </a:r>
            <a:endParaRPr sz="1100" dirty="0">
              <a:solidFill>
                <a:srgbClr val="455F7C"/>
              </a:solidFill>
              <a:latin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New shape"/>
          <p:cNvSpPr/>
          <p:nvPr/>
        </p:nvSpPr>
        <p:spPr>
          <a:xfrm>
            <a:off x="500400" y="5981262"/>
            <a:ext cx="50400" cy="234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New shape"/>
          <p:cNvSpPr/>
          <p:nvPr/>
        </p:nvSpPr>
        <p:spPr>
          <a:xfrm>
            <a:off x="10447200" y="5981262"/>
            <a:ext cx="1170000" cy="2376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New shape"/>
          <p:cNvSpPr/>
          <p:nvPr/>
        </p:nvSpPr>
        <p:spPr>
          <a:xfrm>
            <a:off x="-7200" y="-7200"/>
            <a:ext cx="12211200" cy="54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New shape"/>
          <p:cNvSpPr/>
          <p:nvPr/>
        </p:nvSpPr>
        <p:spPr>
          <a:xfrm>
            <a:off x="586800" y="5977662"/>
            <a:ext cx="9576000" cy="527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r>
              <a:rPr lang="de-DE" sz="600" b="1" err="1">
                <a:solidFill>
                  <a:srgbClr val="0F2741"/>
                </a:solidFill>
                <a:latin typeface="Open Sans"/>
              </a:rPr>
              <a:t>Beschreibung</a:t>
            </a:r>
            <a:r>
              <a:rPr sz="600" b="1">
                <a:solidFill>
                  <a:srgbClr val="0F2741"/>
                </a:solidFill>
                <a:latin typeface="Open Sans"/>
              </a:rPr>
              <a:t>: </a:t>
            </a:r>
            <a:r>
              <a:rPr sz="600" b="0">
                <a:solidFill>
                  <a:srgbClr val="0F2741"/>
                </a:solidFill>
                <a:latin typeface="Open Sans"/>
              </a:rPr>
              <a:t>Für die </a:t>
            </a:r>
            <a:r>
              <a:rPr lang="de-DE" sz="600" b="0" err="1">
                <a:solidFill>
                  <a:srgbClr val="0F2741"/>
                </a:solidFill>
                <a:latin typeface="Open Sans"/>
              </a:rPr>
              <a:t>Mehrheit</a:t>
            </a:r>
            <a:r>
              <a:rPr sz="600" b="0">
                <a:solidFill>
                  <a:srgbClr val="0F2741"/>
                </a:solidFill>
                <a:latin typeface="Open Sans"/>
              </a:rPr>
              <a:t> der </a:t>
            </a:r>
            <a:r>
              <a:rPr lang="de-DE" sz="600" b="0" err="1">
                <a:solidFill>
                  <a:srgbClr val="0F2741"/>
                </a:solidFill>
                <a:latin typeface="Open Sans"/>
              </a:rPr>
              <a:t>Verbraucher</a:t>
            </a:r>
            <a:r>
              <a:rPr sz="600" b="0">
                <a:solidFill>
                  <a:srgbClr val="0F2741"/>
                </a:solidFill>
                <a:latin typeface="Open Sans"/>
              </a:rPr>
              <a:t> in Deutschland </a:t>
            </a:r>
            <a:r>
              <a:rPr lang="de-DE" sz="600" b="0" err="1">
                <a:solidFill>
                  <a:srgbClr val="0F2741"/>
                </a:solidFill>
                <a:latin typeface="Open Sans"/>
              </a:rPr>
              <a:t>ist</a:t>
            </a:r>
            <a:r>
              <a:rPr sz="600" b="0">
                <a:solidFill>
                  <a:srgbClr val="0F2741"/>
                </a:solidFill>
                <a:latin typeface="Open Sans"/>
              </a:rPr>
              <a:t> es </a:t>
            </a:r>
            <a:r>
              <a:rPr lang="de-DE" sz="600" b="0" err="1">
                <a:solidFill>
                  <a:srgbClr val="0F2741"/>
                </a:solidFill>
                <a:latin typeface="Open Sans"/>
              </a:rPr>
              <a:t>wichtig</a:t>
            </a:r>
            <a:r>
              <a:rPr sz="600" b="0">
                <a:solidFill>
                  <a:srgbClr val="0F2741"/>
                </a:solidFill>
                <a:latin typeface="Open Sans"/>
              </a:rPr>
              <a:t>, </a:t>
            </a:r>
            <a:r>
              <a:rPr lang="de-DE" sz="600" b="0" err="1">
                <a:solidFill>
                  <a:srgbClr val="0F2741"/>
                </a:solidFill>
                <a:latin typeface="Open Sans"/>
              </a:rPr>
              <a:t>dass</a:t>
            </a:r>
            <a:r>
              <a:rPr sz="600" b="0">
                <a:solidFill>
                  <a:srgbClr val="0F2741"/>
                </a:solidFill>
                <a:latin typeface="Open Sans"/>
              </a:rPr>
              <a:t> für </a:t>
            </a:r>
            <a:r>
              <a:rPr lang="de-DE" sz="600" b="0" err="1">
                <a:solidFill>
                  <a:srgbClr val="0F2741"/>
                </a:solidFill>
                <a:latin typeface="Open Sans"/>
              </a:rPr>
              <a:t>Lebensmittel</a:t>
            </a:r>
            <a:r>
              <a:rPr sz="600" b="0">
                <a:solidFill>
                  <a:srgbClr val="0F2741"/>
                </a:solidFill>
                <a:latin typeface="Open Sans"/>
              </a:rPr>
              <a:t> </a:t>
            </a:r>
            <a:r>
              <a:rPr lang="de-DE" sz="600" b="0" err="1">
                <a:solidFill>
                  <a:srgbClr val="0F2741"/>
                </a:solidFill>
                <a:latin typeface="Open Sans"/>
              </a:rPr>
              <a:t>nachhaltige</a:t>
            </a:r>
            <a:r>
              <a:rPr sz="600" b="0">
                <a:solidFill>
                  <a:srgbClr val="0F2741"/>
                </a:solidFill>
                <a:latin typeface="Open Sans"/>
              </a:rPr>
              <a:t> </a:t>
            </a:r>
            <a:r>
              <a:rPr lang="de-DE" sz="600" b="0" err="1">
                <a:solidFill>
                  <a:srgbClr val="0F2741"/>
                </a:solidFill>
                <a:latin typeface="Open Sans"/>
              </a:rPr>
              <a:t>Verpackungsmaterialien</a:t>
            </a:r>
            <a:r>
              <a:rPr sz="600" b="0">
                <a:solidFill>
                  <a:srgbClr val="0F2741"/>
                </a:solidFill>
                <a:latin typeface="Open Sans"/>
              </a:rPr>
              <a:t> </a:t>
            </a:r>
            <a:r>
              <a:rPr lang="de-DE" sz="600" b="0" err="1">
                <a:solidFill>
                  <a:srgbClr val="0F2741"/>
                </a:solidFill>
                <a:latin typeface="Open Sans"/>
              </a:rPr>
              <a:t>verwendet</a:t>
            </a:r>
            <a:r>
              <a:rPr sz="600" b="0">
                <a:solidFill>
                  <a:srgbClr val="0F2741"/>
                </a:solidFill>
                <a:latin typeface="Open Sans"/>
              </a:rPr>
              <a:t> </a:t>
            </a:r>
            <a:r>
              <a:rPr lang="de-DE" sz="600" b="0" err="1">
                <a:solidFill>
                  <a:srgbClr val="0F2741"/>
                </a:solidFill>
                <a:latin typeface="Open Sans"/>
              </a:rPr>
              <a:t>werden</a:t>
            </a:r>
            <a:r>
              <a:rPr sz="600" b="0">
                <a:solidFill>
                  <a:srgbClr val="0F2741"/>
                </a:solidFill>
                <a:latin typeface="Open Sans"/>
              </a:rPr>
              <a:t>. </a:t>
            </a:r>
            <a:r>
              <a:rPr lang="de-DE" sz="600" b="0" err="1">
                <a:solidFill>
                  <a:srgbClr val="0F2741"/>
                </a:solidFill>
                <a:latin typeface="Open Sans"/>
              </a:rPr>
              <a:t>Rund</a:t>
            </a:r>
            <a:r>
              <a:rPr sz="600" b="0">
                <a:solidFill>
                  <a:srgbClr val="0F2741"/>
                </a:solidFill>
                <a:latin typeface="Open Sans"/>
              </a:rPr>
              <a:t> 78 </a:t>
            </a:r>
            <a:r>
              <a:rPr lang="de-DE" sz="600" b="0" err="1">
                <a:solidFill>
                  <a:srgbClr val="0F2741"/>
                </a:solidFill>
                <a:latin typeface="Open Sans"/>
              </a:rPr>
              <a:t>Prozent</a:t>
            </a:r>
            <a:r>
              <a:rPr sz="600" b="0">
                <a:solidFill>
                  <a:srgbClr val="0F2741"/>
                </a:solidFill>
                <a:latin typeface="Open Sans"/>
              </a:rPr>
              <a:t> der </a:t>
            </a:r>
            <a:r>
              <a:rPr lang="de-DE" sz="600" b="0" err="1">
                <a:solidFill>
                  <a:srgbClr val="0F2741"/>
                </a:solidFill>
                <a:latin typeface="Open Sans"/>
              </a:rPr>
              <a:t>Befragten</a:t>
            </a:r>
            <a:r>
              <a:rPr sz="600" b="0">
                <a:solidFill>
                  <a:srgbClr val="0F2741"/>
                </a:solidFill>
                <a:latin typeface="Open Sans"/>
              </a:rPr>
              <a:t> </a:t>
            </a:r>
            <a:r>
              <a:rPr lang="de-DE" sz="600" b="0" err="1">
                <a:solidFill>
                  <a:srgbClr val="0F2741"/>
                </a:solidFill>
                <a:latin typeface="Open Sans"/>
              </a:rPr>
              <a:t>einer</a:t>
            </a:r>
            <a:r>
              <a:rPr sz="600" b="0">
                <a:solidFill>
                  <a:srgbClr val="0F2741"/>
                </a:solidFill>
                <a:latin typeface="Open Sans"/>
              </a:rPr>
              <a:t> </a:t>
            </a:r>
            <a:r>
              <a:rPr lang="de-DE" sz="600" b="0" err="1">
                <a:solidFill>
                  <a:srgbClr val="0F2741"/>
                </a:solidFill>
                <a:latin typeface="Open Sans"/>
              </a:rPr>
              <a:t>Umfrage</a:t>
            </a:r>
            <a:r>
              <a:rPr sz="600" b="0">
                <a:solidFill>
                  <a:srgbClr val="0F2741"/>
                </a:solidFill>
                <a:latin typeface="Open Sans"/>
              </a:rPr>
              <a:t> </a:t>
            </a:r>
            <a:r>
              <a:rPr lang="de-DE" sz="600" b="0" err="1">
                <a:solidFill>
                  <a:srgbClr val="0F2741"/>
                </a:solidFill>
                <a:latin typeface="Open Sans"/>
              </a:rPr>
              <a:t>aus</a:t>
            </a:r>
            <a:r>
              <a:rPr sz="600" b="0">
                <a:solidFill>
                  <a:srgbClr val="0F2741"/>
                </a:solidFill>
                <a:latin typeface="Open Sans"/>
              </a:rPr>
              <a:t> dem </a:t>
            </a:r>
            <a:r>
              <a:rPr lang="de-DE" sz="600" b="0" err="1">
                <a:solidFill>
                  <a:srgbClr val="0F2741"/>
                </a:solidFill>
                <a:latin typeface="Open Sans"/>
              </a:rPr>
              <a:t>Januar</a:t>
            </a:r>
            <a:r>
              <a:rPr sz="600" b="0">
                <a:solidFill>
                  <a:srgbClr val="0F2741"/>
                </a:solidFill>
                <a:latin typeface="Open Sans"/>
              </a:rPr>
              <a:t> 2020 </a:t>
            </a:r>
            <a:r>
              <a:rPr lang="de-DE" sz="600" b="0" err="1">
                <a:solidFill>
                  <a:srgbClr val="0F2741"/>
                </a:solidFill>
                <a:latin typeface="Open Sans"/>
              </a:rPr>
              <a:t>gaben</a:t>
            </a:r>
            <a:r>
              <a:rPr sz="600" b="0">
                <a:solidFill>
                  <a:srgbClr val="0F2741"/>
                </a:solidFill>
                <a:latin typeface="Open Sans"/>
              </a:rPr>
              <a:t> an, </a:t>
            </a:r>
            <a:r>
              <a:rPr lang="de-DE" sz="600" b="0" err="1">
                <a:solidFill>
                  <a:srgbClr val="0F2741"/>
                </a:solidFill>
                <a:latin typeface="Open Sans"/>
              </a:rPr>
              <a:t>dass</a:t>
            </a:r>
            <a:r>
              <a:rPr sz="600" b="0">
                <a:solidFill>
                  <a:srgbClr val="0F2741"/>
                </a:solidFill>
                <a:latin typeface="Open Sans"/>
              </a:rPr>
              <a:t> </a:t>
            </a:r>
            <a:r>
              <a:rPr lang="de-DE" sz="600" b="0" err="1">
                <a:solidFill>
                  <a:srgbClr val="0F2741"/>
                </a:solidFill>
                <a:latin typeface="Open Sans"/>
              </a:rPr>
              <a:t>ihnen</a:t>
            </a:r>
            <a:r>
              <a:rPr sz="600" b="0">
                <a:solidFill>
                  <a:srgbClr val="0F2741"/>
                </a:solidFill>
                <a:latin typeface="Open Sans"/>
              </a:rPr>
              <a:t> dies </a:t>
            </a:r>
            <a:r>
              <a:rPr lang="de-DE" sz="600" b="0" err="1">
                <a:solidFill>
                  <a:srgbClr val="0F2741"/>
                </a:solidFill>
                <a:latin typeface="Open Sans"/>
              </a:rPr>
              <a:t>sehr</a:t>
            </a:r>
            <a:r>
              <a:rPr sz="600" b="0">
                <a:solidFill>
                  <a:srgbClr val="0F2741"/>
                </a:solidFill>
                <a:latin typeface="Open Sans"/>
              </a:rPr>
              <a:t> </a:t>
            </a:r>
            <a:r>
              <a:rPr lang="de-DE" sz="600" b="0" err="1">
                <a:solidFill>
                  <a:srgbClr val="0F2741"/>
                </a:solidFill>
                <a:latin typeface="Open Sans"/>
              </a:rPr>
              <a:t>wichtig</a:t>
            </a:r>
            <a:r>
              <a:rPr sz="600" b="0">
                <a:solidFill>
                  <a:srgbClr val="0F2741"/>
                </a:solidFill>
                <a:latin typeface="Open Sans"/>
              </a:rPr>
              <a:t> </a:t>
            </a:r>
            <a:r>
              <a:rPr lang="de-DE" sz="600" b="0" err="1">
                <a:solidFill>
                  <a:srgbClr val="0F2741"/>
                </a:solidFill>
                <a:latin typeface="Open Sans"/>
              </a:rPr>
              <a:t>wäre</a:t>
            </a:r>
            <a:r>
              <a:rPr sz="600" b="0">
                <a:solidFill>
                  <a:srgbClr val="0F2741"/>
                </a:solidFill>
                <a:latin typeface="Open Sans"/>
              </a:rPr>
              <a:t>. Von </a:t>
            </a:r>
            <a:r>
              <a:rPr lang="de-DE" sz="600" b="0" err="1">
                <a:solidFill>
                  <a:srgbClr val="0F2741"/>
                </a:solidFill>
                <a:latin typeface="Open Sans"/>
              </a:rPr>
              <a:t>zweithöchster</a:t>
            </a:r>
            <a:r>
              <a:rPr sz="600" b="0">
                <a:solidFill>
                  <a:srgbClr val="0F2741"/>
                </a:solidFill>
                <a:latin typeface="Open Sans"/>
              </a:rPr>
              <a:t> </a:t>
            </a:r>
            <a:r>
              <a:rPr lang="de-DE" sz="600" b="0" err="1">
                <a:solidFill>
                  <a:srgbClr val="0F2741"/>
                </a:solidFill>
                <a:latin typeface="Open Sans"/>
              </a:rPr>
              <a:t>Relevanz</a:t>
            </a:r>
            <a:r>
              <a:rPr sz="600" b="0">
                <a:solidFill>
                  <a:srgbClr val="0F2741"/>
                </a:solidFill>
                <a:latin typeface="Open Sans"/>
              </a:rPr>
              <a:t> </a:t>
            </a:r>
            <a:r>
              <a:rPr lang="de-DE" sz="600" b="0" err="1">
                <a:solidFill>
                  <a:srgbClr val="0F2741"/>
                </a:solidFill>
                <a:latin typeface="Open Sans"/>
              </a:rPr>
              <a:t>ist</a:t>
            </a:r>
            <a:r>
              <a:rPr sz="600" b="0">
                <a:solidFill>
                  <a:srgbClr val="0F2741"/>
                </a:solidFill>
                <a:latin typeface="Open Sans"/>
              </a:rPr>
              <a:t> die </a:t>
            </a:r>
            <a:r>
              <a:rPr lang="de-DE" sz="600" b="0" err="1">
                <a:solidFill>
                  <a:srgbClr val="0F2741"/>
                </a:solidFill>
                <a:latin typeface="Open Sans"/>
              </a:rPr>
              <a:t>Bereitstellung</a:t>
            </a:r>
            <a:r>
              <a:rPr sz="600" b="0">
                <a:solidFill>
                  <a:srgbClr val="0F2741"/>
                </a:solidFill>
                <a:latin typeface="Open Sans"/>
              </a:rPr>
              <a:t> von </a:t>
            </a:r>
            <a:r>
              <a:rPr lang="de-DE" sz="600" b="0" err="1">
                <a:solidFill>
                  <a:srgbClr val="0F2741"/>
                </a:solidFill>
                <a:latin typeface="Open Sans"/>
              </a:rPr>
              <a:t>Produktinformationen</a:t>
            </a:r>
            <a:r>
              <a:rPr sz="600" b="0">
                <a:solidFill>
                  <a:srgbClr val="0F2741"/>
                </a:solidFill>
                <a:latin typeface="Open Sans"/>
              </a:rPr>
              <a:t> auf </a:t>
            </a:r>
            <a:r>
              <a:rPr lang="de-DE" sz="600" b="0" err="1">
                <a:solidFill>
                  <a:srgbClr val="0F2741"/>
                </a:solidFill>
                <a:latin typeface="Open Sans"/>
              </a:rPr>
              <a:t>Verpackungen</a:t>
            </a:r>
            <a:r>
              <a:rPr sz="600" b="0">
                <a:solidFill>
                  <a:srgbClr val="0F2741"/>
                </a:solidFill>
                <a:latin typeface="Open Sans"/>
              </a:rPr>
              <a:t>. </a:t>
            </a:r>
            <a:r>
              <a:rPr lang="de-DE" sz="600" b="0" err="1">
                <a:solidFill>
                  <a:srgbClr val="0F2741"/>
                </a:solidFill>
                <a:latin typeface="Open Sans"/>
                <a:hlinkClick r:id="rId6">
                  <a:extLst>
                    <a:ext uri="{A12FA001-AC4F-418D-AE19-62706E023703}">
                      <ahyp:hlinkClr xmlns:ahyp="http://schemas.microsoft.com/office/drawing/2018/hyperlinkcolor" val="tx"/>
                    </a:ext>
                  </a:extLst>
                </a:hlinkClick>
              </a:rPr>
              <a:t>Mehr</a:t>
            </a:r>
            <a:endParaRPr sz="600" b="0">
              <a:solidFill>
                <a:srgbClr val="0F2741"/>
              </a:solidFill>
              <a:latin typeface="Open Sans"/>
              <a:hlinkClick r:id="rId6">
                <a:extLst>
                  <a:ext uri="{A12FA001-AC4F-418D-AE19-62706E023703}">
                    <ahyp:hlinkClr xmlns:ahyp="http://schemas.microsoft.com/office/drawing/2018/hyperlinkcolor" val="tx"/>
                  </a:ext>
                </a:extLst>
              </a:hlinkClick>
            </a:endParaRPr>
          </a:p>
          <a:p>
            <a:r>
              <a:rPr lang="de-DE" sz="600" b="1" err="1">
                <a:solidFill>
                  <a:srgbClr val="0F2741"/>
                </a:solidFill>
                <a:latin typeface="Open Sans"/>
              </a:rPr>
              <a:t>Hinweis</a:t>
            </a:r>
            <a:r>
              <a:rPr sz="600" b="1">
                <a:solidFill>
                  <a:srgbClr val="0F2741"/>
                </a:solidFill>
                <a:latin typeface="Open Sans"/>
              </a:rPr>
              <a:t>(e): </a:t>
            </a:r>
            <a:r>
              <a:rPr sz="600" b="0">
                <a:solidFill>
                  <a:srgbClr val="0F2741"/>
                </a:solidFill>
                <a:latin typeface="Open Sans"/>
              </a:rPr>
              <a:t>Deutschland; </a:t>
            </a:r>
            <a:r>
              <a:rPr lang="de-DE" sz="600" b="0" err="1">
                <a:solidFill>
                  <a:srgbClr val="0F2741"/>
                </a:solidFill>
                <a:latin typeface="Open Sans"/>
              </a:rPr>
              <a:t>Januar</a:t>
            </a:r>
            <a:r>
              <a:rPr sz="600" b="0">
                <a:solidFill>
                  <a:srgbClr val="0F2741"/>
                </a:solidFill>
                <a:latin typeface="Open Sans"/>
              </a:rPr>
              <a:t> 2020; 1.241 </a:t>
            </a:r>
            <a:r>
              <a:rPr lang="de-DE" sz="600" b="0" err="1">
                <a:solidFill>
                  <a:srgbClr val="0F2741"/>
                </a:solidFill>
                <a:latin typeface="Open Sans"/>
              </a:rPr>
              <a:t>Befragte</a:t>
            </a:r>
            <a:endParaRPr sz="600" b="0">
              <a:solidFill>
                <a:srgbClr val="0F2741"/>
              </a:solidFill>
              <a:latin typeface="Open Sans"/>
            </a:endParaRPr>
          </a:p>
          <a:p>
            <a:r>
              <a:rPr sz="600" b="1">
                <a:solidFill>
                  <a:srgbClr val="0F2741"/>
                </a:solidFill>
                <a:latin typeface="Open Sans"/>
              </a:rPr>
              <a:t>Quelle(n): </a:t>
            </a:r>
            <a:r>
              <a:rPr lang="de-DE" sz="600" b="0" err="1">
                <a:solidFill>
                  <a:srgbClr val="0F2741"/>
                </a:solidFill>
                <a:latin typeface="Open Sans"/>
              </a:rPr>
              <a:t>ifeu</a:t>
            </a:r>
            <a:r>
              <a:rPr sz="600" b="0">
                <a:solidFill>
                  <a:srgbClr val="0F2741"/>
                </a:solidFill>
                <a:latin typeface="Open Sans"/>
              </a:rPr>
              <a:t>; IÖW </a:t>
            </a:r>
          </a:p>
        </p:txBody>
      </p:sp>
      <p:sp>
        <p:nvSpPr>
          <p:cNvPr id="3" name="New shape"/>
          <p:cNvSpPr/>
          <p:nvPr/>
        </p:nvSpPr>
        <p:spPr>
          <a:xfrm>
            <a:off x="885600" y="5974062"/>
            <a:ext cx="8035199" cy="28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endParaRPr sz="600">
              <a:solidFill>
                <a:srgbClr val="455F7C"/>
              </a:solidFill>
              <a:latin typeface="Open Sans"/>
            </a:endParaRPr>
          </a:p>
        </p:txBody>
      </p:sp>
      <p:graphicFrame>
        <p:nvGraphicFramePr>
          <p:cNvPr id="4" name="ChartObject"/>
          <p:cNvGraphicFramePr/>
          <p:nvPr/>
        </p:nvGraphicFramePr>
        <p:xfrm>
          <a:off x="586800" y="2098700"/>
          <a:ext cx="11016000" cy="3932650"/>
        </p:xfrm>
        <a:graphic>
          <a:graphicData uri="http://schemas.openxmlformats.org/drawingml/2006/chart">
            <c:chart xmlns:c="http://schemas.openxmlformats.org/drawingml/2006/chart" xmlns:r="http://schemas.openxmlformats.org/officeDocument/2006/relationships" r:id="rId7"/>
          </a:graphicData>
        </a:graphic>
      </p:graphicFrame>
      <p:sp>
        <p:nvSpPr>
          <p:cNvPr id="5" name="New shape"/>
          <p:cNvSpPr/>
          <p:nvPr/>
        </p:nvSpPr>
        <p:spPr>
          <a:xfrm>
            <a:off x="5110550" y="1882800"/>
            <a:ext cx="1968500" cy="215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170" tIns="46990" rIns="90170" bIns="46990" rtlCol="0" anchor="t"/>
          <a:lstStyle/>
          <a:p>
            <a:pPr algn="ctr">
              <a:spcAft>
                <a:spcPct val="20000"/>
              </a:spcAft>
            </a:pPr>
            <a:r>
              <a:rPr sz="1100">
                <a:solidFill>
                  <a:srgbClr val="0F2741"/>
                </a:solidFill>
                <a:latin typeface="Open Sans"/>
              </a:rPr>
              <a:t>Anteil der Befragten</a:t>
            </a:r>
          </a:p>
        </p:txBody>
      </p:sp>
      <p:sp>
        <p:nvSpPr>
          <p:cNvPr id="6" name="New shape"/>
          <p:cNvSpPr/>
          <p:nvPr/>
        </p:nvSpPr>
        <p:spPr>
          <a:xfrm>
            <a:off x="-90000" y="5977662"/>
            <a:ext cx="662400" cy="27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600" b="1">
                <a:solidFill>
                  <a:srgbClr val="455F7C"/>
                </a:solidFill>
                <a:latin typeface="Open Sans"/>
              </a:rPr>
              <a:t>49</a:t>
            </a:r>
          </a:p>
        </p:txBody>
      </p:sp>
      <p:sp>
        <p:nvSpPr>
          <p:cNvPr id="7" name="New shape"/>
          <p:cNvSpPr/>
          <p:nvPr/>
        </p:nvSpPr>
        <p:spPr>
          <a:xfrm>
            <a:off x="496800" y="424800"/>
            <a:ext cx="11196000" cy="78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a:bodyPr>
          <a:lstStyle/>
          <a:p>
            <a:pPr algn="l">
              <a:lnSpc>
                <a:spcPct val="100000"/>
              </a:lnSpc>
              <a:spcAft>
                <a:spcPct val="20000"/>
              </a:spcAft>
            </a:pPr>
            <a:r>
              <a:rPr lang="en-US" sz="2500">
                <a:solidFill>
                  <a:srgbClr val="0F2741"/>
                </a:solidFill>
                <a:latin typeface="Open Sans Light"/>
              </a:rPr>
              <a:t>How important are the following characteristics of food packaging to you?</a:t>
            </a:r>
            <a:endParaRPr sz="2500">
              <a:solidFill>
                <a:srgbClr val="0F2741"/>
              </a:solidFill>
              <a:latin typeface="Open Sans Light"/>
            </a:endParaRPr>
          </a:p>
        </p:txBody>
      </p:sp>
      <p:sp>
        <p:nvSpPr>
          <p:cNvPr id="8" name="New shape"/>
          <p:cNvSpPr/>
          <p:nvPr/>
        </p:nvSpPr>
        <p:spPr>
          <a:xfrm>
            <a:off x="496800" y="1260000"/>
            <a:ext cx="11196000" cy="31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r>
              <a:rPr lang="en-US" sz="1100">
                <a:solidFill>
                  <a:srgbClr val="455F7C"/>
                </a:solidFill>
                <a:latin typeface="Open Sans"/>
              </a:rPr>
              <a:t>Survey on the relevant properties of food packaging 2020</a:t>
            </a:r>
            <a:endParaRPr sz="1100">
              <a:solidFill>
                <a:srgbClr val="455F7C"/>
              </a:solidFill>
              <a:latin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New shape"/>
          <p:cNvSpPr/>
          <p:nvPr/>
        </p:nvSpPr>
        <p:spPr>
          <a:xfrm>
            <a:off x="500400" y="5966748"/>
            <a:ext cx="50400" cy="234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New shape"/>
          <p:cNvSpPr/>
          <p:nvPr/>
        </p:nvSpPr>
        <p:spPr>
          <a:xfrm>
            <a:off x="10447200" y="5966748"/>
            <a:ext cx="1170000" cy="2376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New shape"/>
          <p:cNvSpPr/>
          <p:nvPr/>
        </p:nvSpPr>
        <p:spPr>
          <a:xfrm>
            <a:off x="-7200" y="-7200"/>
            <a:ext cx="12211200" cy="54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New shape"/>
          <p:cNvSpPr/>
          <p:nvPr/>
        </p:nvSpPr>
        <p:spPr>
          <a:xfrm>
            <a:off x="586800" y="5963148"/>
            <a:ext cx="9576000" cy="527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r>
              <a:rPr lang="de-DE" sz="600" b="1" dirty="0" err="1">
                <a:solidFill>
                  <a:srgbClr val="0F2741"/>
                </a:solidFill>
                <a:latin typeface="Open Sans"/>
              </a:rPr>
              <a:t>Beschreibung</a:t>
            </a:r>
            <a:r>
              <a:rPr sz="600" b="1" dirty="0">
                <a:solidFill>
                  <a:srgbClr val="0F2741"/>
                </a:solidFill>
                <a:latin typeface="Open Sans"/>
              </a:rPr>
              <a:t>: </a:t>
            </a:r>
            <a:r>
              <a:rPr lang="de-DE" sz="600" b="0" dirty="0" err="1">
                <a:solidFill>
                  <a:srgbClr val="0F2741"/>
                </a:solidFill>
                <a:latin typeface="Open Sans"/>
              </a:rPr>
              <a:t>Rund</a:t>
            </a:r>
            <a:r>
              <a:rPr sz="600" b="0" dirty="0">
                <a:solidFill>
                  <a:srgbClr val="0F2741"/>
                </a:solidFill>
                <a:latin typeface="Open Sans"/>
              </a:rPr>
              <a:t> 30,02 </a:t>
            </a:r>
            <a:r>
              <a:rPr lang="de-DE" sz="600" b="0" dirty="0" err="1">
                <a:solidFill>
                  <a:srgbClr val="0F2741"/>
                </a:solidFill>
                <a:latin typeface="Open Sans"/>
              </a:rPr>
              <a:t>Prozent</a:t>
            </a:r>
            <a:r>
              <a:rPr sz="600" b="0" dirty="0">
                <a:solidFill>
                  <a:srgbClr val="0F2741"/>
                </a:solidFill>
                <a:latin typeface="Open Sans"/>
              </a:rPr>
              <a:t> der </a:t>
            </a:r>
            <a:r>
              <a:rPr lang="de-DE" sz="600" b="0" dirty="0" err="1">
                <a:solidFill>
                  <a:srgbClr val="0F2741"/>
                </a:solidFill>
                <a:latin typeface="Open Sans"/>
              </a:rPr>
              <a:t>Befragten</a:t>
            </a:r>
            <a:r>
              <a:rPr sz="600" b="0" dirty="0">
                <a:solidFill>
                  <a:srgbClr val="0F2741"/>
                </a:solidFill>
                <a:latin typeface="Open Sans"/>
              </a:rPr>
              <a:t> </a:t>
            </a:r>
            <a:r>
              <a:rPr lang="de-DE" sz="600" b="0" dirty="0" err="1">
                <a:solidFill>
                  <a:srgbClr val="0F2741"/>
                </a:solidFill>
                <a:latin typeface="Open Sans"/>
              </a:rPr>
              <a:t>gaben</a:t>
            </a:r>
            <a:r>
              <a:rPr sz="600" b="0" dirty="0">
                <a:solidFill>
                  <a:srgbClr val="0F2741"/>
                </a:solidFill>
                <a:latin typeface="Open Sans"/>
              </a:rPr>
              <a:t> </a:t>
            </a:r>
            <a:r>
              <a:rPr lang="de-DE" sz="600" b="0" dirty="0" err="1">
                <a:solidFill>
                  <a:srgbClr val="0F2741"/>
                </a:solidFill>
                <a:latin typeface="Open Sans"/>
              </a:rPr>
              <a:t>im</a:t>
            </a:r>
            <a:r>
              <a:rPr sz="600" b="0" dirty="0">
                <a:solidFill>
                  <a:srgbClr val="0F2741"/>
                </a:solidFill>
                <a:latin typeface="Open Sans"/>
              </a:rPr>
              <a:t> </a:t>
            </a:r>
            <a:r>
              <a:rPr lang="de-DE" sz="600" b="0" dirty="0" err="1">
                <a:solidFill>
                  <a:srgbClr val="0F2741"/>
                </a:solidFill>
                <a:latin typeface="Open Sans"/>
              </a:rPr>
              <a:t>Jahr</a:t>
            </a:r>
            <a:r>
              <a:rPr sz="600" b="0" dirty="0">
                <a:solidFill>
                  <a:srgbClr val="0F2741"/>
                </a:solidFill>
                <a:latin typeface="Open Sans"/>
              </a:rPr>
              <a:t> 2021 an, </a:t>
            </a:r>
            <a:r>
              <a:rPr lang="de-DE" sz="600" b="0" dirty="0" err="1">
                <a:solidFill>
                  <a:srgbClr val="0F2741"/>
                </a:solidFill>
                <a:latin typeface="Open Sans"/>
              </a:rPr>
              <a:t>Produkte</a:t>
            </a:r>
            <a:r>
              <a:rPr sz="600" b="0" dirty="0">
                <a:solidFill>
                  <a:srgbClr val="0F2741"/>
                </a:solidFill>
                <a:latin typeface="Open Sans"/>
              </a:rPr>
              <a:t> </a:t>
            </a:r>
            <a:r>
              <a:rPr lang="de-DE" sz="600" b="0" dirty="0" err="1">
                <a:solidFill>
                  <a:srgbClr val="0F2741"/>
                </a:solidFill>
                <a:latin typeface="Open Sans"/>
              </a:rPr>
              <a:t>eher</a:t>
            </a:r>
            <a:r>
              <a:rPr sz="600" b="0" dirty="0">
                <a:solidFill>
                  <a:srgbClr val="0F2741"/>
                </a:solidFill>
                <a:latin typeface="Open Sans"/>
              </a:rPr>
              <a:t> </a:t>
            </a:r>
            <a:r>
              <a:rPr lang="de-DE" sz="600" b="0" dirty="0" err="1">
                <a:solidFill>
                  <a:srgbClr val="0F2741"/>
                </a:solidFill>
                <a:latin typeface="Open Sans"/>
              </a:rPr>
              <a:t>zu</a:t>
            </a:r>
            <a:r>
              <a:rPr sz="600" b="0" dirty="0">
                <a:solidFill>
                  <a:srgbClr val="0F2741"/>
                </a:solidFill>
                <a:latin typeface="Open Sans"/>
              </a:rPr>
              <a:t> </a:t>
            </a:r>
            <a:r>
              <a:rPr lang="de-DE" sz="600" b="0" dirty="0" err="1">
                <a:solidFill>
                  <a:srgbClr val="0F2741"/>
                </a:solidFill>
                <a:latin typeface="Open Sans"/>
              </a:rPr>
              <a:t>kaufen</a:t>
            </a:r>
            <a:r>
              <a:rPr sz="600" b="0" dirty="0">
                <a:solidFill>
                  <a:srgbClr val="0F2741"/>
                </a:solidFill>
                <a:latin typeface="Open Sans"/>
              </a:rPr>
              <a:t>, </a:t>
            </a:r>
            <a:r>
              <a:rPr lang="de-DE" sz="600" b="0" dirty="0" err="1">
                <a:solidFill>
                  <a:srgbClr val="0F2741"/>
                </a:solidFill>
                <a:latin typeface="Open Sans"/>
              </a:rPr>
              <a:t>wenn</a:t>
            </a:r>
            <a:r>
              <a:rPr sz="600" b="0" dirty="0">
                <a:solidFill>
                  <a:srgbClr val="0F2741"/>
                </a:solidFill>
                <a:latin typeface="Open Sans"/>
              </a:rPr>
              <a:t> </a:t>
            </a:r>
            <a:r>
              <a:rPr lang="de-DE" sz="600" b="0" dirty="0" err="1">
                <a:solidFill>
                  <a:srgbClr val="0F2741"/>
                </a:solidFill>
                <a:latin typeface="Open Sans"/>
              </a:rPr>
              <a:t>sie</a:t>
            </a:r>
            <a:r>
              <a:rPr sz="600" b="0" dirty="0">
                <a:solidFill>
                  <a:srgbClr val="0F2741"/>
                </a:solidFill>
                <a:latin typeface="Open Sans"/>
              </a:rPr>
              <a:t> in </a:t>
            </a:r>
            <a:r>
              <a:rPr lang="de-DE" sz="600" b="0" dirty="0" err="1">
                <a:solidFill>
                  <a:srgbClr val="0F2741"/>
                </a:solidFill>
                <a:latin typeface="Open Sans"/>
              </a:rPr>
              <a:t>Pappe</a:t>
            </a:r>
            <a:r>
              <a:rPr sz="600" b="0" dirty="0">
                <a:solidFill>
                  <a:srgbClr val="0F2741"/>
                </a:solidFill>
                <a:latin typeface="Open Sans"/>
              </a:rPr>
              <a:t> </a:t>
            </a:r>
            <a:r>
              <a:rPr lang="de-DE" sz="600" b="0" dirty="0" err="1">
                <a:solidFill>
                  <a:srgbClr val="0F2741"/>
                </a:solidFill>
                <a:latin typeface="Open Sans"/>
              </a:rPr>
              <a:t>oder</a:t>
            </a:r>
            <a:r>
              <a:rPr sz="600" b="0" dirty="0">
                <a:solidFill>
                  <a:srgbClr val="0F2741"/>
                </a:solidFill>
                <a:latin typeface="Open Sans"/>
              </a:rPr>
              <a:t> Papier </a:t>
            </a:r>
            <a:r>
              <a:rPr lang="de-DE" sz="600" b="0" dirty="0" err="1">
                <a:solidFill>
                  <a:srgbClr val="0F2741"/>
                </a:solidFill>
                <a:latin typeface="Open Sans"/>
              </a:rPr>
              <a:t>verpackt</a:t>
            </a:r>
            <a:r>
              <a:rPr sz="600" b="0" dirty="0">
                <a:solidFill>
                  <a:srgbClr val="0F2741"/>
                </a:solidFill>
                <a:latin typeface="Open Sans"/>
              </a:rPr>
              <a:t> </a:t>
            </a:r>
            <a:r>
              <a:rPr lang="de-DE" sz="600" b="0" dirty="0" err="1">
                <a:solidFill>
                  <a:srgbClr val="0F2741"/>
                </a:solidFill>
                <a:latin typeface="Open Sans"/>
              </a:rPr>
              <a:t>sind</a:t>
            </a:r>
            <a:r>
              <a:rPr sz="600" b="0" dirty="0">
                <a:solidFill>
                  <a:srgbClr val="0F2741"/>
                </a:solidFill>
                <a:latin typeface="Open Sans"/>
              </a:rPr>
              <a:t>. </a:t>
            </a:r>
            <a:r>
              <a:rPr lang="de-DE" sz="600" b="0" dirty="0" err="1">
                <a:solidFill>
                  <a:srgbClr val="0F2741"/>
                </a:solidFill>
                <a:latin typeface="Open Sans"/>
              </a:rPr>
              <a:t>Mit</a:t>
            </a:r>
            <a:r>
              <a:rPr sz="600" b="0" dirty="0">
                <a:solidFill>
                  <a:srgbClr val="0F2741"/>
                </a:solidFill>
                <a:latin typeface="Open Sans"/>
              </a:rPr>
              <a:t> </a:t>
            </a:r>
            <a:r>
              <a:rPr lang="de-DE" sz="600" b="0" dirty="0" err="1">
                <a:solidFill>
                  <a:srgbClr val="0F2741"/>
                </a:solidFill>
                <a:latin typeface="Open Sans"/>
              </a:rPr>
              <a:t>einem</a:t>
            </a:r>
            <a:r>
              <a:rPr sz="600" b="0" dirty="0">
                <a:solidFill>
                  <a:srgbClr val="0F2741"/>
                </a:solidFill>
                <a:latin typeface="Open Sans"/>
              </a:rPr>
              <a:t> </a:t>
            </a:r>
            <a:r>
              <a:rPr lang="de-DE" sz="600" b="0" dirty="0" err="1">
                <a:solidFill>
                  <a:srgbClr val="0F2741"/>
                </a:solidFill>
                <a:latin typeface="Open Sans"/>
              </a:rPr>
              <a:t>Anteil</a:t>
            </a:r>
            <a:r>
              <a:rPr sz="600" b="0" dirty="0">
                <a:solidFill>
                  <a:srgbClr val="0F2741"/>
                </a:solidFill>
                <a:latin typeface="Open Sans"/>
              </a:rPr>
              <a:t> von 27,02 </a:t>
            </a:r>
            <a:r>
              <a:rPr lang="de-DE" sz="600" b="0" dirty="0" err="1">
                <a:solidFill>
                  <a:srgbClr val="0F2741"/>
                </a:solidFill>
                <a:latin typeface="Open Sans"/>
              </a:rPr>
              <a:t>Prozent</a:t>
            </a:r>
            <a:r>
              <a:rPr sz="600" b="0" dirty="0">
                <a:solidFill>
                  <a:srgbClr val="0F2741"/>
                </a:solidFill>
                <a:latin typeface="Open Sans"/>
              </a:rPr>
              <a:t> </a:t>
            </a:r>
            <a:r>
              <a:rPr lang="de-DE" sz="600" b="0" dirty="0" err="1">
                <a:solidFill>
                  <a:srgbClr val="0F2741"/>
                </a:solidFill>
                <a:latin typeface="Open Sans"/>
              </a:rPr>
              <a:t>kauften</a:t>
            </a:r>
            <a:r>
              <a:rPr sz="600" b="0" dirty="0">
                <a:solidFill>
                  <a:srgbClr val="0F2741"/>
                </a:solidFill>
                <a:latin typeface="Open Sans"/>
              </a:rPr>
              <a:t> </a:t>
            </a:r>
            <a:r>
              <a:rPr lang="de-DE" sz="600" b="0" dirty="0" err="1">
                <a:solidFill>
                  <a:srgbClr val="0F2741"/>
                </a:solidFill>
                <a:latin typeface="Open Sans"/>
              </a:rPr>
              <a:t>auch</a:t>
            </a:r>
            <a:r>
              <a:rPr sz="600" b="0" dirty="0">
                <a:solidFill>
                  <a:srgbClr val="0F2741"/>
                </a:solidFill>
                <a:latin typeface="Open Sans"/>
              </a:rPr>
              <a:t> </a:t>
            </a:r>
            <a:r>
              <a:rPr lang="de-DE" sz="600" b="0" dirty="0" err="1">
                <a:solidFill>
                  <a:srgbClr val="0F2741"/>
                </a:solidFill>
                <a:latin typeface="Open Sans"/>
              </a:rPr>
              <a:t>viele</a:t>
            </a:r>
            <a:r>
              <a:rPr sz="600" b="0" dirty="0">
                <a:solidFill>
                  <a:srgbClr val="0F2741"/>
                </a:solidFill>
                <a:latin typeface="Open Sans"/>
              </a:rPr>
              <a:t> </a:t>
            </a:r>
            <a:r>
              <a:rPr lang="de-DE" sz="600" b="0" dirty="0" err="1">
                <a:solidFill>
                  <a:srgbClr val="0F2741"/>
                </a:solidFill>
                <a:latin typeface="Open Sans"/>
              </a:rPr>
              <a:t>Verbraucher</a:t>
            </a:r>
            <a:r>
              <a:rPr sz="600" b="0" dirty="0">
                <a:solidFill>
                  <a:srgbClr val="0F2741"/>
                </a:solidFill>
                <a:latin typeface="Open Sans"/>
              </a:rPr>
              <a:t> </a:t>
            </a:r>
            <a:r>
              <a:rPr lang="de-DE" sz="600" b="0" dirty="0" err="1">
                <a:solidFill>
                  <a:srgbClr val="0F2741"/>
                </a:solidFill>
                <a:latin typeface="Open Sans"/>
              </a:rPr>
              <a:t>Produkte</a:t>
            </a:r>
            <a:r>
              <a:rPr sz="600" b="0" dirty="0">
                <a:solidFill>
                  <a:srgbClr val="0F2741"/>
                </a:solidFill>
                <a:latin typeface="Open Sans"/>
              </a:rPr>
              <a:t> </a:t>
            </a:r>
            <a:r>
              <a:rPr lang="de-DE" sz="600" b="0" dirty="0" err="1">
                <a:solidFill>
                  <a:srgbClr val="0F2741"/>
                </a:solidFill>
                <a:latin typeface="Open Sans"/>
              </a:rPr>
              <a:t>bevorzugt</a:t>
            </a:r>
            <a:r>
              <a:rPr sz="600" b="0" dirty="0">
                <a:solidFill>
                  <a:srgbClr val="0F2741"/>
                </a:solidFill>
                <a:latin typeface="Open Sans"/>
              </a:rPr>
              <a:t> </a:t>
            </a:r>
            <a:r>
              <a:rPr lang="de-DE" sz="600" b="0" dirty="0" err="1">
                <a:solidFill>
                  <a:srgbClr val="0F2741"/>
                </a:solidFill>
                <a:latin typeface="Open Sans"/>
              </a:rPr>
              <a:t>im</a:t>
            </a:r>
            <a:r>
              <a:rPr sz="600" b="0" dirty="0">
                <a:solidFill>
                  <a:srgbClr val="0F2741"/>
                </a:solidFill>
                <a:latin typeface="Open Sans"/>
              </a:rPr>
              <a:t> </a:t>
            </a:r>
            <a:r>
              <a:rPr lang="de-DE" sz="600" b="0" dirty="0" err="1">
                <a:solidFill>
                  <a:srgbClr val="0F2741"/>
                </a:solidFill>
                <a:latin typeface="Open Sans"/>
              </a:rPr>
              <a:t>unverpackten</a:t>
            </a:r>
            <a:r>
              <a:rPr sz="600" b="0" dirty="0">
                <a:solidFill>
                  <a:srgbClr val="0F2741"/>
                </a:solidFill>
                <a:latin typeface="Open Sans"/>
              </a:rPr>
              <a:t> </a:t>
            </a:r>
            <a:r>
              <a:rPr lang="de-DE" sz="600" b="0" dirty="0" err="1">
                <a:solidFill>
                  <a:srgbClr val="0F2741"/>
                </a:solidFill>
                <a:latin typeface="Open Sans"/>
              </a:rPr>
              <a:t>Zustand</a:t>
            </a:r>
            <a:r>
              <a:rPr sz="600" b="0" dirty="0">
                <a:solidFill>
                  <a:srgbClr val="0F2741"/>
                </a:solidFill>
                <a:latin typeface="Open Sans"/>
              </a:rPr>
              <a:t>. Dies </a:t>
            </a:r>
            <a:r>
              <a:rPr lang="de-DE" sz="600" b="0" dirty="0" err="1">
                <a:solidFill>
                  <a:srgbClr val="0F2741"/>
                </a:solidFill>
                <a:latin typeface="Open Sans"/>
              </a:rPr>
              <a:t>ergab</a:t>
            </a:r>
            <a:r>
              <a:rPr sz="600" b="0" dirty="0">
                <a:solidFill>
                  <a:srgbClr val="0F2741"/>
                </a:solidFill>
                <a:latin typeface="Open Sans"/>
              </a:rPr>
              <a:t> </a:t>
            </a:r>
            <a:r>
              <a:rPr lang="de-DE" sz="600" b="0" dirty="0" err="1">
                <a:solidFill>
                  <a:srgbClr val="0F2741"/>
                </a:solidFill>
                <a:latin typeface="Open Sans"/>
              </a:rPr>
              <a:t>eine</a:t>
            </a:r>
            <a:r>
              <a:rPr sz="600" b="0" dirty="0">
                <a:solidFill>
                  <a:srgbClr val="0F2741"/>
                </a:solidFill>
                <a:latin typeface="Open Sans"/>
              </a:rPr>
              <a:t> in Deutschland </a:t>
            </a:r>
            <a:r>
              <a:rPr lang="de-DE" sz="600" b="0" dirty="0" err="1">
                <a:solidFill>
                  <a:srgbClr val="0F2741"/>
                </a:solidFill>
                <a:latin typeface="Open Sans"/>
              </a:rPr>
              <a:t>durchgeführte</a:t>
            </a:r>
            <a:r>
              <a:rPr sz="600" b="0" dirty="0">
                <a:solidFill>
                  <a:srgbClr val="0F2741"/>
                </a:solidFill>
                <a:latin typeface="Open Sans"/>
              </a:rPr>
              <a:t> </a:t>
            </a:r>
            <a:r>
              <a:rPr lang="de-DE" sz="600" b="0" dirty="0" err="1">
                <a:solidFill>
                  <a:srgbClr val="0F2741"/>
                </a:solidFill>
                <a:latin typeface="Open Sans"/>
              </a:rPr>
              <a:t>POSpulse-Umfrage</a:t>
            </a:r>
            <a:r>
              <a:rPr sz="600" b="0" dirty="0">
                <a:solidFill>
                  <a:srgbClr val="0F2741"/>
                </a:solidFill>
                <a:latin typeface="Open Sans"/>
              </a:rPr>
              <a:t>. </a:t>
            </a:r>
            <a:r>
              <a:rPr lang="de-DE" sz="600" b="0" dirty="0" err="1">
                <a:solidFill>
                  <a:srgbClr val="0F2741"/>
                </a:solidFill>
                <a:latin typeface="Open Sans"/>
                <a:hlinkClick r:id="rId6">
                  <a:extLst>
                    <a:ext uri="{A12FA001-AC4F-418D-AE19-62706E023703}">
                      <ahyp:hlinkClr xmlns:ahyp="http://schemas.microsoft.com/office/drawing/2018/hyperlinkcolor" val="tx"/>
                    </a:ext>
                  </a:extLst>
                </a:hlinkClick>
              </a:rPr>
              <a:t>Mehr</a:t>
            </a:r>
            <a:endParaRPr sz="600" b="0" dirty="0">
              <a:solidFill>
                <a:srgbClr val="0F2741"/>
              </a:solidFill>
              <a:latin typeface="Open Sans"/>
              <a:hlinkClick r:id="rId6">
                <a:extLst>
                  <a:ext uri="{A12FA001-AC4F-418D-AE19-62706E023703}">
                    <ahyp:hlinkClr xmlns:ahyp="http://schemas.microsoft.com/office/drawing/2018/hyperlinkcolor" val="tx"/>
                  </a:ext>
                </a:extLst>
              </a:hlinkClick>
            </a:endParaRPr>
          </a:p>
          <a:p>
            <a:r>
              <a:rPr lang="de-DE" sz="600" b="1" dirty="0" err="1">
                <a:solidFill>
                  <a:srgbClr val="0F2741"/>
                </a:solidFill>
                <a:latin typeface="Open Sans"/>
              </a:rPr>
              <a:t>Hinweis</a:t>
            </a:r>
            <a:r>
              <a:rPr sz="600" b="1" dirty="0">
                <a:solidFill>
                  <a:srgbClr val="0F2741"/>
                </a:solidFill>
                <a:latin typeface="Open Sans"/>
              </a:rPr>
              <a:t>(e): </a:t>
            </a:r>
            <a:r>
              <a:rPr sz="600" b="0" dirty="0">
                <a:solidFill>
                  <a:srgbClr val="0F2741"/>
                </a:solidFill>
                <a:latin typeface="Open Sans"/>
              </a:rPr>
              <a:t>Deutschland; 27.07.2021 bis 16.08.2021; 866 </a:t>
            </a:r>
            <a:r>
              <a:rPr lang="de-DE" sz="600" b="0" dirty="0" err="1">
                <a:solidFill>
                  <a:srgbClr val="0F2741"/>
                </a:solidFill>
                <a:latin typeface="Open Sans"/>
              </a:rPr>
              <a:t>Befragte</a:t>
            </a:r>
            <a:endParaRPr sz="600" b="0" dirty="0">
              <a:solidFill>
                <a:srgbClr val="0F2741"/>
              </a:solidFill>
              <a:latin typeface="Open Sans"/>
            </a:endParaRPr>
          </a:p>
          <a:p>
            <a:r>
              <a:rPr sz="600" b="1" dirty="0">
                <a:solidFill>
                  <a:srgbClr val="0F2741"/>
                </a:solidFill>
                <a:latin typeface="Open Sans"/>
              </a:rPr>
              <a:t>Quelle(n): </a:t>
            </a:r>
            <a:r>
              <a:rPr lang="de-DE" sz="600" b="0" dirty="0" err="1">
                <a:solidFill>
                  <a:srgbClr val="0F2741"/>
                </a:solidFill>
                <a:latin typeface="Open Sans"/>
              </a:rPr>
              <a:t>POSpulse</a:t>
            </a:r>
            <a:r>
              <a:rPr sz="600" b="0" dirty="0">
                <a:solidFill>
                  <a:srgbClr val="0F2741"/>
                </a:solidFill>
                <a:latin typeface="Open Sans"/>
              </a:rPr>
              <a:t> </a:t>
            </a:r>
          </a:p>
        </p:txBody>
      </p:sp>
      <p:sp>
        <p:nvSpPr>
          <p:cNvPr id="3" name="New shape"/>
          <p:cNvSpPr/>
          <p:nvPr/>
        </p:nvSpPr>
        <p:spPr>
          <a:xfrm>
            <a:off x="885600" y="5959548"/>
            <a:ext cx="8035199" cy="28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endParaRPr sz="600">
              <a:solidFill>
                <a:srgbClr val="455F7C"/>
              </a:solidFill>
              <a:latin typeface="Open Sans"/>
            </a:endParaRPr>
          </a:p>
        </p:txBody>
      </p:sp>
      <p:graphicFrame>
        <p:nvGraphicFramePr>
          <p:cNvPr id="4" name="ChartObject"/>
          <p:cNvGraphicFramePr/>
          <p:nvPr/>
        </p:nvGraphicFramePr>
        <p:xfrm>
          <a:off x="586800" y="2098700"/>
          <a:ext cx="11016000" cy="3932650"/>
        </p:xfrm>
        <a:graphic>
          <a:graphicData uri="http://schemas.openxmlformats.org/drawingml/2006/chart">
            <c:chart xmlns:c="http://schemas.openxmlformats.org/drawingml/2006/chart" xmlns:r="http://schemas.openxmlformats.org/officeDocument/2006/relationships" r:id="rId7"/>
          </a:graphicData>
        </a:graphic>
      </p:graphicFrame>
      <p:sp>
        <p:nvSpPr>
          <p:cNvPr id="5" name="New shape"/>
          <p:cNvSpPr/>
          <p:nvPr/>
        </p:nvSpPr>
        <p:spPr>
          <a:xfrm>
            <a:off x="5110550" y="1882800"/>
            <a:ext cx="1968500" cy="215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170" tIns="46990" rIns="90170" bIns="46990" rtlCol="0" anchor="t"/>
          <a:lstStyle/>
          <a:p>
            <a:pPr algn="ctr">
              <a:spcAft>
                <a:spcPct val="20000"/>
              </a:spcAft>
            </a:pPr>
            <a:r>
              <a:rPr sz="1100">
                <a:solidFill>
                  <a:srgbClr val="0F2741"/>
                </a:solidFill>
                <a:latin typeface="Open Sans"/>
              </a:rPr>
              <a:t>Anteil der Befragten</a:t>
            </a:r>
          </a:p>
        </p:txBody>
      </p:sp>
      <p:sp>
        <p:nvSpPr>
          <p:cNvPr id="6" name="New shape"/>
          <p:cNvSpPr/>
          <p:nvPr/>
        </p:nvSpPr>
        <p:spPr>
          <a:xfrm>
            <a:off x="-90000" y="5963148"/>
            <a:ext cx="662400" cy="27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600" b="1">
                <a:solidFill>
                  <a:srgbClr val="455F7C"/>
                </a:solidFill>
                <a:latin typeface="Open Sans"/>
              </a:rPr>
              <a:t>52</a:t>
            </a:r>
          </a:p>
        </p:txBody>
      </p:sp>
      <p:sp>
        <p:nvSpPr>
          <p:cNvPr id="7" name="New shape"/>
          <p:cNvSpPr/>
          <p:nvPr/>
        </p:nvSpPr>
        <p:spPr>
          <a:xfrm>
            <a:off x="496800" y="424800"/>
            <a:ext cx="11196000" cy="78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lnSpcReduction="10000"/>
          </a:bodyPr>
          <a:lstStyle/>
          <a:p>
            <a:pPr algn="l">
              <a:lnSpc>
                <a:spcPct val="100000"/>
              </a:lnSpc>
              <a:spcAft>
                <a:spcPct val="20000"/>
              </a:spcAft>
            </a:pPr>
            <a:r>
              <a:rPr lang="en-US" sz="2500" dirty="0">
                <a:solidFill>
                  <a:srgbClr val="0F2741"/>
                </a:solidFill>
                <a:latin typeface="Open Sans Light"/>
              </a:rPr>
              <a:t>To what extent does the packaging material influence your purchase decision?</a:t>
            </a:r>
            <a:endParaRPr sz="2500" dirty="0">
              <a:solidFill>
                <a:srgbClr val="0F2741"/>
              </a:solidFill>
              <a:latin typeface="Open Sans Light"/>
            </a:endParaRPr>
          </a:p>
        </p:txBody>
      </p:sp>
      <p:sp>
        <p:nvSpPr>
          <p:cNvPr id="8" name="New shape"/>
          <p:cNvSpPr/>
          <p:nvPr/>
        </p:nvSpPr>
        <p:spPr>
          <a:xfrm>
            <a:off x="496800" y="1260000"/>
            <a:ext cx="11196000" cy="31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r>
              <a:rPr lang="en-US" sz="1100" dirty="0">
                <a:solidFill>
                  <a:srgbClr val="455F7C"/>
                </a:solidFill>
                <a:latin typeface="Open Sans"/>
              </a:rPr>
              <a:t>Survey on the influence of packaging material on purchasing decisions in 2021</a:t>
            </a:r>
            <a:endParaRPr sz="1100" dirty="0">
              <a:solidFill>
                <a:srgbClr val="455F7C"/>
              </a:solidFill>
              <a:latin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New shape"/>
          <p:cNvSpPr/>
          <p:nvPr/>
        </p:nvSpPr>
        <p:spPr>
          <a:xfrm>
            <a:off x="500400" y="5966745"/>
            <a:ext cx="50400" cy="234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New shape"/>
          <p:cNvSpPr/>
          <p:nvPr/>
        </p:nvSpPr>
        <p:spPr>
          <a:xfrm>
            <a:off x="10447200" y="5966745"/>
            <a:ext cx="1170000" cy="2376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New shape"/>
          <p:cNvSpPr/>
          <p:nvPr/>
        </p:nvSpPr>
        <p:spPr>
          <a:xfrm>
            <a:off x="-7200" y="-7200"/>
            <a:ext cx="12211200" cy="54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New shape"/>
          <p:cNvSpPr/>
          <p:nvPr/>
        </p:nvSpPr>
        <p:spPr>
          <a:xfrm>
            <a:off x="586800" y="5963145"/>
            <a:ext cx="9576000" cy="527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r>
              <a:rPr lang="de-DE" sz="600" b="1" err="1">
                <a:solidFill>
                  <a:srgbClr val="0F2741"/>
                </a:solidFill>
                <a:latin typeface="Open Sans"/>
              </a:rPr>
              <a:t>Beschreibung</a:t>
            </a:r>
            <a:r>
              <a:rPr sz="600" b="1">
                <a:solidFill>
                  <a:srgbClr val="0F2741"/>
                </a:solidFill>
                <a:latin typeface="Open Sans"/>
              </a:rPr>
              <a:t>: </a:t>
            </a:r>
            <a:r>
              <a:rPr lang="de-DE" sz="600" b="0" err="1">
                <a:solidFill>
                  <a:srgbClr val="0F2741"/>
                </a:solidFill>
                <a:latin typeface="Open Sans"/>
              </a:rPr>
              <a:t>Laut</a:t>
            </a:r>
            <a:r>
              <a:rPr sz="600" b="0">
                <a:solidFill>
                  <a:srgbClr val="0F2741"/>
                </a:solidFill>
                <a:latin typeface="Open Sans"/>
              </a:rPr>
              <a:t> </a:t>
            </a:r>
            <a:r>
              <a:rPr lang="de-DE" sz="600" b="0" err="1">
                <a:solidFill>
                  <a:srgbClr val="0F2741"/>
                </a:solidFill>
                <a:latin typeface="Open Sans"/>
              </a:rPr>
              <a:t>einer</a:t>
            </a:r>
            <a:r>
              <a:rPr sz="600" b="0">
                <a:solidFill>
                  <a:srgbClr val="0F2741"/>
                </a:solidFill>
                <a:latin typeface="Open Sans"/>
              </a:rPr>
              <a:t> </a:t>
            </a:r>
            <a:r>
              <a:rPr lang="de-DE" sz="600" b="0" err="1">
                <a:solidFill>
                  <a:srgbClr val="0F2741"/>
                </a:solidFill>
                <a:latin typeface="Open Sans"/>
              </a:rPr>
              <a:t>europaweiten</a:t>
            </a:r>
            <a:r>
              <a:rPr sz="600" b="0">
                <a:solidFill>
                  <a:srgbClr val="0F2741"/>
                </a:solidFill>
                <a:latin typeface="Open Sans"/>
              </a:rPr>
              <a:t> YouGov-</a:t>
            </a:r>
            <a:r>
              <a:rPr lang="de-DE" sz="600" b="0" err="1">
                <a:solidFill>
                  <a:srgbClr val="0F2741"/>
                </a:solidFill>
                <a:latin typeface="Open Sans"/>
              </a:rPr>
              <a:t>Umfrage</a:t>
            </a:r>
            <a:r>
              <a:rPr sz="600" b="0">
                <a:solidFill>
                  <a:srgbClr val="0F2741"/>
                </a:solidFill>
                <a:latin typeface="Open Sans"/>
              </a:rPr>
              <a:t> </a:t>
            </a:r>
            <a:r>
              <a:rPr lang="de-DE" sz="600" b="0" err="1">
                <a:solidFill>
                  <a:srgbClr val="0F2741"/>
                </a:solidFill>
                <a:latin typeface="Open Sans"/>
              </a:rPr>
              <a:t>aus</a:t>
            </a:r>
            <a:r>
              <a:rPr sz="600" b="0">
                <a:solidFill>
                  <a:srgbClr val="0F2741"/>
                </a:solidFill>
                <a:latin typeface="Open Sans"/>
              </a:rPr>
              <a:t> dem </a:t>
            </a:r>
            <a:r>
              <a:rPr lang="de-DE" sz="600" b="0" err="1">
                <a:solidFill>
                  <a:srgbClr val="0F2741"/>
                </a:solidFill>
                <a:latin typeface="Open Sans"/>
              </a:rPr>
              <a:t>Jahr</a:t>
            </a:r>
            <a:r>
              <a:rPr sz="600" b="0">
                <a:solidFill>
                  <a:srgbClr val="0F2741"/>
                </a:solidFill>
                <a:latin typeface="Open Sans"/>
              </a:rPr>
              <a:t> 2021 </a:t>
            </a:r>
            <a:r>
              <a:rPr lang="de-DE" sz="600" b="0" err="1">
                <a:solidFill>
                  <a:srgbClr val="0F2741"/>
                </a:solidFill>
                <a:latin typeface="Open Sans"/>
              </a:rPr>
              <a:t>wären</a:t>
            </a:r>
            <a:r>
              <a:rPr sz="600" b="0">
                <a:solidFill>
                  <a:srgbClr val="0F2741"/>
                </a:solidFill>
                <a:latin typeface="Open Sans"/>
              </a:rPr>
              <a:t> </a:t>
            </a:r>
            <a:r>
              <a:rPr lang="de-DE" sz="600" b="0" err="1">
                <a:solidFill>
                  <a:srgbClr val="0F2741"/>
                </a:solidFill>
                <a:latin typeface="Open Sans"/>
              </a:rPr>
              <a:t>insbesondere</a:t>
            </a:r>
            <a:r>
              <a:rPr sz="600" b="0">
                <a:solidFill>
                  <a:srgbClr val="0F2741"/>
                </a:solidFill>
                <a:latin typeface="Open Sans"/>
              </a:rPr>
              <a:t> die </a:t>
            </a:r>
            <a:r>
              <a:rPr lang="de-DE" sz="600" b="0" err="1">
                <a:solidFill>
                  <a:srgbClr val="0F2741"/>
                </a:solidFill>
                <a:latin typeface="Open Sans"/>
              </a:rPr>
              <a:t>Verbraucher</a:t>
            </a:r>
            <a:r>
              <a:rPr sz="600" b="0">
                <a:solidFill>
                  <a:srgbClr val="0F2741"/>
                </a:solidFill>
                <a:latin typeface="Open Sans"/>
              </a:rPr>
              <a:t> in </a:t>
            </a:r>
            <a:r>
              <a:rPr lang="de-DE" sz="600" b="0" err="1">
                <a:solidFill>
                  <a:srgbClr val="0F2741"/>
                </a:solidFill>
                <a:latin typeface="Open Sans"/>
              </a:rPr>
              <a:t>Italien</a:t>
            </a:r>
            <a:r>
              <a:rPr sz="600" b="0">
                <a:solidFill>
                  <a:srgbClr val="0F2741"/>
                </a:solidFill>
                <a:latin typeface="Open Sans"/>
              </a:rPr>
              <a:t> </a:t>
            </a:r>
            <a:r>
              <a:rPr lang="de-DE" sz="600" b="0" err="1">
                <a:solidFill>
                  <a:srgbClr val="0F2741"/>
                </a:solidFill>
                <a:latin typeface="Open Sans"/>
              </a:rPr>
              <a:t>dazu</a:t>
            </a:r>
            <a:r>
              <a:rPr sz="600" b="0">
                <a:solidFill>
                  <a:srgbClr val="0F2741"/>
                </a:solidFill>
                <a:latin typeface="Open Sans"/>
              </a:rPr>
              <a:t> </a:t>
            </a:r>
            <a:r>
              <a:rPr lang="de-DE" sz="600" b="0" err="1">
                <a:solidFill>
                  <a:srgbClr val="0F2741"/>
                </a:solidFill>
                <a:latin typeface="Open Sans"/>
              </a:rPr>
              <a:t>bereit</a:t>
            </a:r>
            <a:r>
              <a:rPr sz="600" b="0">
                <a:solidFill>
                  <a:srgbClr val="0F2741"/>
                </a:solidFill>
                <a:latin typeface="Open Sans"/>
              </a:rPr>
              <a:t>, </a:t>
            </a:r>
            <a:r>
              <a:rPr lang="de-DE" sz="600" b="0" err="1">
                <a:solidFill>
                  <a:srgbClr val="0F2741"/>
                </a:solidFill>
                <a:latin typeface="Open Sans"/>
              </a:rPr>
              <a:t>mehr</a:t>
            </a:r>
            <a:r>
              <a:rPr sz="600" b="0">
                <a:solidFill>
                  <a:srgbClr val="0F2741"/>
                </a:solidFill>
                <a:latin typeface="Open Sans"/>
              </a:rPr>
              <a:t> für </a:t>
            </a:r>
            <a:r>
              <a:rPr lang="de-DE" sz="600" b="0" err="1">
                <a:solidFill>
                  <a:srgbClr val="0F2741"/>
                </a:solidFill>
                <a:latin typeface="Open Sans"/>
              </a:rPr>
              <a:t>Produkte</a:t>
            </a:r>
            <a:r>
              <a:rPr sz="600" b="0">
                <a:solidFill>
                  <a:srgbClr val="0F2741"/>
                </a:solidFill>
                <a:latin typeface="Open Sans"/>
              </a:rPr>
              <a:t> </a:t>
            </a:r>
            <a:r>
              <a:rPr lang="de-DE" sz="600" b="0" err="1">
                <a:solidFill>
                  <a:srgbClr val="0F2741"/>
                </a:solidFill>
                <a:latin typeface="Open Sans"/>
              </a:rPr>
              <a:t>zu</a:t>
            </a:r>
            <a:r>
              <a:rPr sz="600" b="0">
                <a:solidFill>
                  <a:srgbClr val="0F2741"/>
                </a:solidFill>
                <a:latin typeface="Open Sans"/>
              </a:rPr>
              <a:t> </a:t>
            </a:r>
            <a:r>
              <a:rPr lang="de-DE" sz="600" b="0" err="1">
                <a:solidFill>
                  <a:srgbClr val="0F2741"/>
                </a:solidFill>
                <a:latin typeface="Open Sans"/>
              </a:rPr>
              <a:t>bezahlen</a:t>
            </a:r>
            <a:r>
              <a:rPr sz="600" b="0">
                <a:solidFill>
                  <a:srgbClr val="0F2741"/>
                </a:solidFill>
                <a:latin typeface="Open Sans"/>
              </a:rPr>
              <a:t>, </a:t>
            </a:r>
            <a:r>
              <a:rPr lang="de-DE" sz="600" b="0" err="1">
                <a:solidFill>
                  <a:srgbClr val="0F2741"/>
                </a:solidFill>
                <a:latin typeface="Open Sans"/>
              </a:rPr>
              <a:t>deren</a:t>
            </a:r>
            <a:r>
              <a:rPr sz="600" b="0">
                <a:solidFill>
                  <a:srgbClr val="0F2741"/>
                </a:solidFill>
                <a:latin typeface="Open Sans"/>
              </a:rPr>
              <a:t> </a:t>
            </a:r>
            <a:r>
              <a:rPr lang="de-DE" sz="600" b="0" err="1">
                <a:solidFill>
                  <a:srgbClr val="0F2741"/>
                </a:solidFill>
                <a:latin typeface="Open Sans"/>
              </a:rPr>
              <a:t>Verpackung</a:t>
            </a:r>
            <a:r>
              <a:rPr sz="600" b="0">
                <a:solidFill>
                  <a:srgbClr val="0F2741"/>
                </a:solidFill>
                <a:latin typeface="Open Sans"/>
              </a:rPr>
              <a:t> </a:t>
            </a:r>
            <a:r>
              <a:rPr lang="de-DE" sz="600" b="0" err="1">
                <a:solidFill>
                  <a:srgbClr val="0F2741"/>
                </a:solidFill>
                <a:latin typeface="Open Sans"/>
              </a:rPr>
              <a:t>umweltfreundlich</a:t>
            </a:r>
            <a:r>
              <a:rPr sz="600" b="0">
                <a:solidFill>
                  <a:srgbClr val="0F2741"/>
                </a:solidFill>
                <a:latin typeface="Open Sans"/>
              </a:rPr>
              <a:t> </a:t>
            </a:r>
            <a:r>
              <a:rPr lang="de-DE" sz="600" b="0" err="1">
                <a:solidFill>
                  <a:srgbClr val="0F2741"/>
                </a:solidFill>
                <a:latin typeface="Open Sans"/>
              </a:rPr>
              <a:t>ist</a:t>
            </a:r>
            <a:r>
              <a:rPr sz="600" b="0">
                <a:solidFill>
                  <a:srgbClr val="0F2741"/>
                </a:solidFill>
                <a:latin typeface="Open Sans"/>
              </a:rPr>
              <a:t>. </a:t>
            </a:r>
            <a:r>
              <a:rPr lang="de-DE" sz="600" b="0" err="1">
                <a:solidFill>
                  <a:srgbClr val="0F2741"/>
                </a:solidFill>
                <a:latin typeface="Open Sans"/>
              </a:rPr>
              <a:t>Rund</a:t>
            </a:r>
            <a:r>
              <a:rPr sz="600" b="0">
                <a:solidFill>
                  <a:srgbClr val="0F2741"/>
                </a:solidFill>
                <a:latin typeface="Open Sans"/>
              </a:rPr>
              <a:t> 65 </a:t>
            </a:r>
            <a:r>
              <a:rPr lang="de-DE" sz="600" b="0" err="1">
                <a:solidFill>
                  <a:srgbClr val="0F2741"/>
                </a:solidFill>
                <a:latin typeface="Open Sans"/>
              </a:rPr>
              <a:t>Prozent</a:t>
            </a:r>
            <a:r>
              <a:rPr sz="600" b="0">
                <a:solidFill>
                  <a:srgbClr val="0F2741"/>
                </a:solidFill>
                <a:latin typeface="Open Sans"/>
              </a:rPr>
              <a:t> der </a:t>
            </a:r>
            <a:r>
              <a:rPr lang="de-DE" sz="600" b="0" err="1">
                <a:solidFill>
                  <a:srgbClr val="0F2741"/>
                </a:solidFill>
                <a:latin typeface="Open Sans"/>
              </a:rPr>
              <a:t>Befragten</a:t>
            </a:r>
            <a:r>
              <a:rPr sz="600" b="0">
                <a:solidFill>
                  <a:srgbClr val="0F2741"/>
                </a:solidFill>
                <a:latin typeface="Open Sans"/>
              </a:rPr>
              <a:t> </a:t>
            </a:r>
            <a:r>
              <a:rPr lang="de-DE" sz="600" b="0" err="1">
                <a:solidFill>
                  <a:srgbClr val="0F2741"/>
                </a:solidFill>
                <a:latin typeface="Open Sans"/>
              </a:rPr>
              <a:t>gaben</a:t>
            </a:r>
            <a:r>
              <a:rPr sz="600" b="0">
                <a:solidFill>
                  <a:srgbClr val="0F2741"/>
                </a:solidFill>
                <a:latin typeface="Open Sans"/>
              </a:rPr>
              <a:t> dies </a:t>
            </a:r>
            <a:r>
              <a:rPr lang="de-DE" sz="600" b="0" err="1">
                <a:solidFill>
                  <a:srgbClr val="0F2741"/>
                </a:solidFill>
                <a:latin typeface="Open Sans"/>
              </a:rPr>
              <a:t>dort</a:t>
            </a:r>
            <a:r>
              <a:rPr sz="600" b="0">
                <a:solidFill>
                  <a:srgbClr val="0F2741"/>
                </a:solidFill>
                <a:latin typeface="Open Sans"/>
              </a:rPr>
              <a:t> an. In Deutschland lag der </a:t>
            </a:r>
            <a:r>
              <a:rPr lang="de-DE" sz="600" b="0" err="1">
                <a:solidFill>
                  <a:srgbClr val="0F2741"/>
                </a:solidFill>
                <a:latin typeface="Open Sans"/>
              </a:rPr>
              <a:t>Anteil</a:t>
            </a:r>
            <a:r>
              <a:rPr sz="600" b="0">
                <a:solidFill>
                  <a:srgbClr val="0F2741"/>
                </a:solidFill>
                <a:latin typeface="Open Sans"/>
              </a:rPr>
              <a:t> </a:t>
            </a:r>
            <a:r>
              <a:rPr lang="de-DE" sz="600" b="0" err="1">
                <a:solidFill>
                  <a:srgbClr val="0F2741"/>
                </a:solidFill>
                <a:latin typeface="Open Sans"/>
              </a:rPr>
              <a:t>bei</a:t>
            </a:r>
            <a:r>
              <a:rPr sz="600" b="0">
                <a:solidFill>
                  <a:srgbClr val="0F2741"/>
                </a:solidFill>
                <a:latin typeface="Open Sans"/>
              </a:rPr>
              <a:t> </a:t>
            </a:r>
            <a:r>
              <a:rPr lang="de-DE" sz="600" b="0" err="1">
                <a:solidFill>
                  <a:srgbClr val="0F2741"/>
                </a:solidFill>
                <a:latin typeface="Open Sans"/>
              </a:rPr>
              <a:t>knapp</a:t>
            </a:r>
            <a:r>
              <a:rPr sz="600" b="0">
                <a:solidFill>
                  <a:srgbClr val="0F2741"/>
                </a:solidFill>
                <a:latin typeface="Open Sans"/>
              </a:rPr>
              <a:t> der </a:t>
            </a:r>
            <a:r>
              <a:rPr lang="de-DE" sz="600" b="0" err="1">
                <a:solidFill>
                  <a:srgbClr val="0F2741"/>
                </a:solidFill>
                <a:latin typeface="Open Sans"/>
              </a:rPr>
              <a:t>Hälfte</a:t>
            </a:r>
            <a:r>
              <a:rPr sz="600" b="0">
                <a:solidFill>
                  <a:srgbClr val="0F2741"/>
                </a:solidFill>
                <a:latin typeface="Open Sans"/>
              </a:rPr>
              <a:t> der </a:t>
            </a:r>
            <a:r>
              <a:rPr lang="de-DE" sz="600" b="0" err="1">
                <a:solidFill>
                  <a:srgbClr val="0F2741"/>
                </a:solidFill>
                <a:latin typeface="Open Sans"/>
              </a:rPr>
              <a:t>Befragten</a:t>
            </a:r>
            <a:r>
              <a:rPr sz="600" b="0">
                <a:solidFill>
                  <a:srgbClr val="0F2741"/>
                </a:solidFill>
                <a:latin typeface="Open Sans"/>
              </a:rPr>
              <a:t>. </a:t>
            </a:r>
            <a:r>
              <a:rPr lang="de-DE" sz="600" b="0" err="1">
                <a:solidFill>
                  <a:srgbClr val="0F2741"/>
                </a:solidFill>
                <a:latin typeface="Open Sans"/>
                <a:hlinkClick r:id="rId6">
                  <a:extLst>
                    <a:ext uri="{A12FA001-AC4F-418D-AE19-62706E023703}">
                      <ahyp:hlinkClr xmlns:ahyp="http://schemas.microsoft.com/office/drawing/2018/hyperlinkcolor" val="tx"/>
                    </a:ext>
                  </a:extLst>
                </a:hlinkClick>
              </a:rPr>
              <a:t>Mehr</a:t>
            </a:r>
            <a:endParaRPr sz="600" b="0">
              <a:solidFill>
                <a:srgbClr val="0F2741"/>
              </a:solidFill>
              <a:latin typeface="Open Sans"/>
              <a:hlinkClick r:id="rId6">
                <a:extLst>
                  <a:ext uri="{A12FA001-AC4F-418D-AE19-62706E023703}">
                    <ahyp:hlinkClr xmlns:ahyp="http://schemas.microsoft.com/office/drawing/2018/hyperlinkcolor" val="tx"/>
                  </a:ext>
                </a:extLst>
              </a:hlinkClick>
            </a:endParaRPr>
          </a:p>
          <a:p>
            <a:r>
              <a:rPr lang="de-DE" sz="600" b="1" err="1">
                <a:solidFill>
                  <a:srgbClr val="0F2741"/>
                </a:solidFill>
                <a:latin typeface="Open Sans"/>
              </a:rPr>
              <a:t>Hinweis</a:t>
            </a:r>
            <a:r>
              <a:rPr sz="600" b="1">
                <a:solidFill>
                  <a:srgbClr val="0F2741"/>
                </a:solidFill>
                <a:latin typeface="Open Sans"/>
              </a:rPr>
              <a:t>(e): </a:t>
            </a:r>
            <a:r>
              <a:rPr sz="600" b="0">
                <a:solidFill>
                  <a:srgbClr val="0F2741"/>
                </a:solidFill>
                <a:latin typeface="Open Sans"/>
              </a:rPr>
              <a:t>Europa; 26. </a:t>
            </a:r>
            <a:r>
              <a:rPr lang="de-DE" sz="600" b="0" err="1">
                <a:solidFill>
                  <a:srgbClr val="0F2741"/>
                </a:solidFill>
                <a:latin typeface="Open Sans"/>
              </a:rPr>
              <a:t>Januar</a:t>
            </a:r>
            <a:r>
              <a:rPr sz="600" b="0">
                <a:solidFill>
                  <a:srgbClr val="0F2741"/>
                </a:solidFill>
                <a:latin typeface="Open Sans"/>
              </a:rPr>
              <a:t> bis 12. </a:t>
            </a:r>
            <a:r>
              <a:rPr lang="de-DE" sz="600" b="0" err="1">
                <a:solidFill>
                  <a:srgbClr val="0F2741"/>
                </a:solidFill>
                <a:latin typeface="Open Sans"/>
              </a:rPr>
              <a:t>Februar</a:t>
            </a:r>
            <a:r>
              <a:rPr sz="600" b="0">
                <a:solidFill>
                  <a:srgbClr val="0F2741"/>
                </a:solidFill>
                <a:latin typeface="Open Sans"/>
              </a:rPr>
              <a:t> 2021; 10.471¹; ab 18 Jahre</a:t>
            </a:r>
          </a:p>
          <a:p>
            <a:r>
              <a:rPr sz="600" b="1">
                <a:solidFill>
                  <a:srgbClr val="0F2741"/>
                </a:solidFill>
                <a:latin typeface="Open Sans"/>
              </a:rPr>
              <a:t>Quelle(n): </a:t>
            </a:r>
            <a:r>
              <a:rPr sz="600" b="0">
                <a:solidFill>
                  <a:srgbClr val="0F2741"/>
                </a:solidFill>
                <a:latin typeface="Open Sans"/>
              </a:rPr>
              <a:t>YouGov </a:t>
            </a:r>
          </a:p>
        </p:txBody>
      </p:sp>
      <p:sp>
        <p:nvSpPr>
          <p:cNvPr id="3" name="New shape"/>
          <p:cNvSpPr/>
          <p:nvPr/>
        </p:nvSpPr>
        <p:spPr>
          <a:xfrm>
            <a:off x="885600" y="5959545"/>
            <a:ext cx="8035199" cy="28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endParaRPr sz="600">
              <a:solidFill>
                <a:srgbClr val="455F7C"/>
              </a:solidFill>
              <a:latin typeface="Open Sans"/>
            </a:endParaRPr>
          </a:p>
        </p:txBody>
      </p:sp>
      <p:graphicFrame>
        <p:nvGraphicFramePr>
          <p:cNvPr id="4" name="ChartObject"/>
          <p:cNvGraphicFramePr/>
          <p:nvPr/>
        </p:nvGraphicFramePr>
        <p:xfrm>
          <a:off x="586800" y="2098700"/>
          <a:ext cx="11016000" cy="3932650"/>
        </p:xfrm>
        <a:graphic>
          <a:graphicData uri="http://schemas.openxmlformats.org/drawingml/2006/chart">
            <c:chart xmlns:c="http://schemas.openxmlformats.org/drawingml/2006/chart" xmlns:r="http://schemas.openxmlformats.org/officeDocument/2006/relationships" r:id="rId7"/>
          </a:graphicData>
        </a:graphic>
      </p:graphicFrame>
      <p:sp>
        <p:nvSpPr>
          <p:cNvPr id="5" name="New shape"/>
          <p:cNvSpPr/>
          <p:nvPr/>
        </p:nvSpPr>
        <p:spPr>
          <a:xfrm>
            <a:off x="5110550" y="1882800"/>
            <a:ext cx="1968500" cy="215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170" tIns="46990" rIns="90170" bIns="46990" rtlCol="0" anchor="t"/>
          <a:lstStyle/>
          <a:p>
            <a:pPr algn="ctr">
              <a:spcAft>
                <a:spcPct val="20000"/>
              </a:spcAft>
            </a:pPr>
            <a:r>
              <a:rPr sz="1100">
                <a:solidFill>
                  <a:srgbClr val="0F2741"/>
                </a:solidFill>
                <a:latin typeface="Open Sans"/>
              </a:rPr>
              <a:t>Anteil der Befragten</a:t>
            </a:r>
          </a:p>
        </p:txBody>
      </p:sp>
      <p:sp>
        <p:nvSpPr>
          <p:cNvPr id="6" name="New shape"/>
          <p:cNvSpPr/>
          <p:nvPr/>
        </p:nvSpPr>
        <p:spPr>
          <a:xfrm>
            <a:off x="-90000" y="5963145"/>
            <a:ext cx="662400" cy="27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600" b="1">
                <a:solidFill>
                  <a:srgbClr val="455F7C"/>
                </a:solidFill>
                <a:latin typeface="Open Sans"/>
              </a:rPr>
              <a:t>65</a:t>
            </a:r>
          </a:p>
        </p:txBody>
      </p:sp>
      <p:sp>
        <p:nvSpPr>
          <p:cNvPr id="7" name="New shape"/>
          <p:cNvSpPr/>
          <p:nvPr/>
        </p:nvSpPr>
        <p:spPr>
          <a:xfrm>
            <a:off x="496800" y="424800"/>
            <a:ext cx="11196000" cy="78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fontScale="97500" lnSpcReduction="10000"/>
          </a:bodyPr>
          <a:lstStyle/>
          <a:p>
            <a:pPr algn="l">
              <a:lnSpc>
                <a:spcPct val="100000"/>
              </a:lnSpc>
              <a:spcAft>
                <a:spcPct val="20000"/>
              </a:spcAft>
            </a:pPr>
            <a:r>
              <a:rPr lang="en-US" sz="2500">
                <a:solidFill>
                  <a:srgbClr val="0F2741"/>
                </a:solidFill>
                <a:latin typeface="Open Sans Light"/>
              </a:rPr>
              <a:t>To what extent do you agree with the following statement? "I am willing to pay more for products whose packaging is particularly environmentally friendly."</a:t>
            </a:r>
            <a:endParaRPr sz="2500">
              <a:solidFill>
                <a:srgbClr val="0F2741"/>
              </a:solidFill>
              <a:latin typeface="Open Sans Light"/>
            </a:endParaRPr>
          </a:p>
        </p:txBody>
      </p:sp>
      <p:sp>
        <p:nvSpPr>
          <p:cNvPr id="8" name="New shape"/>
          <p:cNvSpPr/>
          <p:nvPr/>
        </p:nvSpPr>
        <p:spPr>
          <a:xfrm>
            <a:off x="496800" y="1260000"/>
            <a:ext cx="11196000" cy="31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r>
              <a:rPr lang="en-US" sz="1100">
                <a:solidFill>
                  <a:srgbClr val="455F7C"/>
                </a:solidFill>
                <a:latin typeface="Open Sans"/>
              </a:rPr>
              <a:t>Survey on willingness to spend on environmentally friendly packaging by country 2021</a:t>
            </a:r>
            <a:endParaRPr sz="1100">
              <a:solidFill>
                <a:srgbClr val="455F7C"/>
              </a:solidFill>
              <a:latin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1FFE-69B8-AB9B-31A6-67643B2DA939}"/>
              </a:ext>
            </a:extLst>
          </p:cNvPr>
          <p:cNvSpPr>
            <a:spLocks noGrp="1"/>
          </p:cNvSpPr>
          <p:nvPr>
            <p:ph type="title"/>
          </p:nvPr>
        </p:nvSpPr>
        <p:spPr/>
        <p:txBody>
          <a:bodyPr/>
          <a:lstStyle/>
          <a:p>
            <a:r>
              <a:rPr lang="en-GB" dirty="0"/>
              <a:t>Customers are willing to pay more for sustainable products.</a:t>
            </a:r>
          </a:p>
        </p:txBody>
      </p:sp>
      <p:graphicFrame>
        <p:nvGraphicFramePr>
          <p:cNvPr id="7" name="Chart 6">
            <a:extLst>
              <a:ext uri="{FF2B5EF4-FFF2-40B4-BE49-F238E27FC236}">
                <a16:creationId xmlns:a16="http://schemas.microsoft.com/office/drawing/2014/main" id="{D070E4EB-46E3-FE44-8DF2-8A56AC820DAB}"/>
              </a:ext>
            </a:extLst>
          </p:cNvPr>
          <p:cNvGraphicFramePr>
            <a:graphicFrameLocks/>
          </p:cNvGraphicFramePr>
          <p:nvPr/>
        </p:nvGraphicFramePr>
        <p:xfrm>
          <a:off x="677334" y="27660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363D150-91D4-1543-BD20-E762FD4EC501}"/>
              </a:ext>
            </a:extLst>
          </p:cNvPr>
          <p:cNvGraphicFramePr>
            <a:graphicFrameLocks/>
          </p:cNvGraphicFramePr>
          <p:nvPr>
            <p:extLst>
              <p:ext uri="{D42A27DB-BD31-4B8C-83A1-F6EECF244321}">
                <p14:modId xmlns:p14="http://schemas.microsoft.com/office/powerpoint/2010/main" val="1102606725"/>
              </p:ext>
            </p:extLst>
          </p:nvPr>
        </p:nvGraphicFramePr>
        <p:xfrm>
          <a:off x="6583680" y="276606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4A3470FC-E944-B27C-433A-1AA5B2A7BBCF}"/>
              </a:ext>
            </a:extLst>
          </p:cNvPr>
          <p:cNvSpPr txBox="1"/>
          <p:nvPr/>
        </p:nvSpPr>
        <p:spPr>
          <a:xfrm>
            <a:off x="4825323" y="5509260"/>
            <a:ext cx="2541354" cy="369332"/>
          </a:xfrm>
          <a:prstGeom prst="rect">
            <a:avLst/>
          </a:prstGeom>
          <a:noFill/>
        </p:spPr>
        <p:txBody>
          <a:bodyPr wrap="square" rtlCol="0">
            <a:spAutoFit/>
          </a:bodyPr>
          <a:lstStyle/>
          <a:p>
            <a:pPr algn="ctr"/>
            <a:r>
              <a:rPr lang="en-GB" dirty="0">
                <a:solidFill>
                  <a:schemeClr val="tx1">
                    <a:lumMod val="65000"/>
                    <a:lumOff val="35000"/>
                  </a:schemeClr>
                </a:solidFill>
              </a:rPr>
              <a:t>Avg. Increase of 58%</a:t>
            </a:r>
          </a:p>
        </p:txBody>
      </p:sp>
      <p:pic>
        <p:nvPicPr>
          <p:cNvPr id="10" name="Picture 9" descr="A picture containing icon&#10;&#10;Description automatically generated">
            <a:extLst>
              <a:ext uri="{FF2B5EF4-FFF2-40B4-BE49-F238E27FC236}">
                <a16:creationId xmlns:a16="http://schemas.microsoft.com/office/drawing/2014/main" id="{726EDCC6-991A-589A-05D4-AA0F70BDEDAB}"/>
              </a:ext>
            </a:extLst>
          </p:cNvPr>
          <p:cNvPicPr>
            <a:picLocks noChangeAspect="1"/>
          </p:cNvPicPr>
          <p:nvPr/>
        </p:nvPicPr>
        <p:blipFill>
          <a:blip r:embed="rId4"/>
          <a:stretch>
            <a:fillRect/>
          </a:stretch>
        </p:blipFill>
        <p:spPr>
          <a:xfrm>
            <a:off x="0" y="0"/>
            <a:ext cx="768096" cy="768096"/>
          </a:xfrm>
          <a:prstGeom prst="rect">
            <a:avLst/>
          </a:prstGeom>
        </p:spPr>
      </p:pic>
    </p:spTree>
    <p:extLst>
      <p:ext uri="{BB962C8B-B14F-4D97-AF65-F5344CB8AC3E}">
        <p14:creationId xmlns:p14="http://schemas.microsoft.com/office/powerpoint/2010/main" val="583417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20F45-4155-E89F-C730-267CD4A383A9}"/>
              </a:ext>
            </a:extLst>
          </p:cNvPr>
          <p:cNvSpPr>
            <a:spLocks noGrp="1"/>
          </p:cNvSpPr>
          <p:nvPr>
            <p:ph type="title"/>
          </p:nvPr>
        </p:nvSpPr>
        <p:spPr/>
        <p:txBody>
          <a:bodyPr/>
          <a:lstStyle/>
          <a:p>
            <a:r>
              <a:rPr lang="de-DE"/>
              <a:t>Virtual </a:t>
            </a:r>
            <a:r>
              <a:rPr lang="de-DE" err="1"/>
              <a:t>store</a:t>
            </a:r>
            <a:r>
              <a:rPr lang="de-DE"/>
              <a:t> </a:t>
            </a:r>
            <a:r>
              <a:rPr lang="de-DE" err="1"/>
              <a:t>runs</a:t>
            </a:r>
            <a:endParaRPr lang="de-DE"/>
          </a:p>
        </p:txBody>
      </p:sp>
      <p:sp>
        <p:nvSpPr>
          <p:cNvPr id="4" name="Textplatzhalter 3">
            <a:extLst>
              <a:ext uri="{FF2B5EF4-FFF2-40B4-BE49-F238E27FC236}">
                <a16:creationId xmlns:a16="http://schemas.microsoft.com/office/drawing/2014/main" id="{5FD0C8D8-B8F9-11F5-63BC-113028C08CC5}"/>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14751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SR">
            <a:hlinkClick r:id="" action="ppaction://media"/>
            <a:extLst>
              <a:ext uri="{FF2B5EF4-FFF2-40B4-BE49-F238E27FC236}">
                <a16:creationId xmlns:a16="http://schemas.microsoft.com/office/drawing/2014/main" id="{55A99DBF-7FAE-969D-E4A0-58657EA9B6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4756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ltLang="zh-CN"/>
              <a:t>Desirability</a:t>
            </a:r>
            <a:r>
              <a:rPr lang="de-DE"/>
              <a:t> </a:t>
            </a:r>
          </a:p>
        </p:txBody>
      </p:sp>
      <p:sp>
        <p:nvSpPr>
          <p:cNvPr id="10" name="内容占位符 9">
            <a:extLst>
              <a:ext uri="{FF2B5EF4-FFF2-40B4-BE49-F238E27FC236}">
                <a16:creationId xmlns:a16="http://schemas.microsoft.com/office/drawing/2014/main" id="{4686D2A4-887E-AFDC-144F-C3F34DE6B878}"/>
              </a:ext>
            </a:extLst>
          </p:cNvPr>
          <p:cNvSpPr>
            <a:spLocks noGrp="1"/>
          </p:cNvSpPr>
          <p:nvPr>
            <p:ph idx="1"/>
          </p:nvPr>
        </p:nvSpPr>
        <p:spPr>
          <a:xfrm>
            <a:off x="7774210" y="5201468"/>
            <a:ext cx="4415074" cy="667624"/>
          </a:xfrm>
        </p:spPr>
        <p:txBody>
          <a:bodyPr vert="horz" lIns="0" tIns="45720" rIns="0" bIns="45720" rtlCol="0" anchor="t">
            <a:normAutofit/>
          </a:bodyPr>
          <a:lstStyle/>
          <a:p>
            <a:r>
              <a:rPr lang="de-DE" altLang="zh-CN" err="1">
                <a:ea typeface="+mn-lt"/>
                <a:cs typeface="+mn-lt"/>
              </a:rPr>
              <a:t>Sustail</a:t>
            </a:r>
            <a:r>
              <a:rPr lang="de-DE" altLang="zh-CN">
                <a:ea typeface="+mn-lt"/>
                <a:cs typeface="+mn-lt"/>
              </a:rPr>
              <a:t> – </a:t>
            </a:r>
            <a:r>
              <a:rPr lang="de-DE" altLang="zh-CN" err="1">
                <a:ea typeface="+mn-lt"/>
                <a:cs typeface="+mn-lt"/>
              </a:rPr>
              <a:t>Sustainable</a:t>
            </a:r>
            <a:r>
              <a:rPr lang="de-DE" altLang="zh-CN">
                <a:ea typeface="+mn-lt"/>
                <a:cs typeface="+mn-lt"/>
              </a:rPr>
              <a:t> </a:t>
            </a:r>
            <a:r>
              <a:rPr lang="de-DE" altLang="zh-CN" err="1">
                <a:ea typeface="+mn-lt"/>
                <a:cs typeface="+mn-lt"/>
              </a:rPr>
              <a:t>retail</a:t>
            </a:r>
            <a:endParaRPr lang="zh-CN" err="1">
              <a:ea typeface="+mn-lt"/>
              <a:cs typeface="+mn-lt"/>
            </a:endParaRPr>
          </a:p>
          <a:p>
            <a:endParaRPr lang="zh-CN" altLang="en-US">
              <a:ea typeface="宋体"/>
            </a:endParaRPr>
          </a:p>
        </p:txBody>
      </p:sp>
      <p:graphicFrame>
        <p:nvGraphicFramePr>
          <p:cNvPr id="12" name="图示 2">
            <a:extLst>
              <a:ext uri="{FF2B5EF4-FFF2-40B4-BE49-F238E27FC236}">
                <a16:creationId xmlns:a16="http://schemas.microsoft.com/office/drawing/2014/main" id="{0DBA6449-A253-2C69-207B-B25D871504C0}"/>
              </a:ext>
            </a:extLst>
          </p:cNvPr>
          <p:cNvGraphicFramePr/>
          <p:nvPr>
            <p:extLst>
              <p:ext uri="{D42A27DB-BD31-4B8C-83A1-F6EECF244321}">
                <p14:modId xmlns:p14="http://schemas.microsoft.com/office/powerpoint/2010/main" val="2686011767"/>
              </p:ext>
            </p:extLst>
          </p:nvPr>
        </p:nvGraphicFramePr>
        <p:xfrm>
          <a:off x="1410832" y="2052873"/>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箭头: 右 18">
            <a:extLst>
              <a:ext uri="{FF2B5EF4-FFF2-40B4-BE49-F238E27FC236}">
                <a16:creationId xmlns:a16="http://schemas.microsoft.com/office/drawing/2014/main" id="{1EFA0C9A-4EDB-706B-48ED-0B74AA5A03F8}"/>
              </a:ext>
            </a:extLst>
          </p:cNvPr>
          <p:cNvSpPr/>
          <p:nvPr/>
        </p:nvSpPr>
        <p:spPr>
          <a:xfrm>
            <a:off x="6171445" y="3681742"/>
            <a:ext cx="648831" cy="422495"/>
          </a:xfrm>
          <a:prstGeom prs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Grafik 4" descr="图标&#10;&#10;已自动生成说明">
            <a:extLst>
              <a:ext uri="{FF2B5EF4-FFF2-40B4-BE49-F238E27FC236}">
                <a16:creationId xmlns:a16="http://schemas.microsoft.com/office/drawing/2014/main" id="{3382521D-D1ED-1933-7EB3-3276CD47E8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9508" y="2228069"/>
            <a:ext cx="2758331" cy="2758331"/>
          </a:xfrm>
          <a:prstGeom prst="rect">
            <a:avLst/>
          </a:prstGeom>
        </p:spPr>
      </p:pic>
    </p:spTree>
    <p:extLst>
      <p:ext uri="{BB962C8B-B14F-4D97-AF65-F5344CB8AC3E}">
        <p14:creationId xmlns:p14="http://schemas.microsoft.com/office/powerpoint/2010/main" val="3934506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8E5B605-0164-FC61-61E5-21DDA4B8E2E4}"/>
              </a:ext>
            </a:extLst>
          </p:cNvPr>
          <p:cNvSpPr>
            <a:spLocks noGrp="1"/>
          </p:cNvSpPr>
          <p:nvPr>
            <p:ph type="ctrTitle"/>
          </p:nvPr>
        </p:nvSpPr>
        <p:spPr>
          <a:xfrm>
            <a:off x="3836504" y="758951"/>
            <a:ext cx="7319175" cy="3374931"/>
          </a:xfrm>
        </p:spPr>
        <p:txBody>
          <a:bodyPr>
            <a:normAutofit/>
          </a:bodyPr>
          <a:lstStyle/>
          <a:p>
            <a:r>
              <a:rPr lang="de-DE" err="1"/>
              <a:t>Sustail</a:t>
            </a:r>
            <a:r>
              <a:rPr lang="de-DE"/>
              <a:t> – </a:t>
            </a:r>
            <a:r>
              <a:rPr lang="de-DE" err="1"/>
              <a:t>Sustainable</a:t>
            </a:r>
            <a:r>
              <a:rPr lang="de-DE"/>
              <a:t> </a:t>
            </a:r>
            <a:r>
              <a:rPr lang="de-DE" err="1"/>
              <a:t>retail</a:t>
            </a:r>
            <a:endParaRPr lang="de-DE"/>
          </a:p>
        </p:txBody>
      </p:sp>
      <p:sp>
        <p:nvSpPr>
          <p:cNvPr id="3" name="Untertitel 2">
            <a:extLst>
              <a:ext uri="{FF2B5EF4-FFF2-40B4-BE49-F238E27FC236}">
                <a16:creationId xmlns:a16="http://schemas.microsoft.com/office/drawing/2014/main" id="{86C5BB7C-7480-9C12-DAE0-A9379B00BDC7}"/>
              </a:ext>
            </a:extLst>
          </p:cNvPr>
          <p:cNvSpPr>
            <a:spLocks noGrp="1"/>
          </p:cNvSpPr>
          <p:nvPr>
            <p:ph type="subTitle" idx="1"/>
          </p:nvPr>
        </p:nvSpPr>
        <p:spPr>
          <a:xfrm>
            <a:off x="3836504" y="4455620"/>
            <a:ext cx="7321946" cy="1143000"/>
          </a:xfrm>
        </p:spPr>
        <p:txBody>
          <a:bodyPr vert="horz" lIns="91440" tIns="45720" rIns="91440" bIns="45720" rtlCol="0" anchor="t">
            <a:normAutofit/>
          </a:bodyPr>
          <a:lstStyle/>
          <a:p>
            <a:r>
              <a:rPr lang="de-DE" sz="2200" err="1"/>
              <a:t>by</a:t>
            </a:r>
            <a:r>
              <a:rPr lang="de-DE" sz="2200"/>
              <a:t> Andrea, Franziska, Gina, Hadrien, </a:t>
            </a:r>
            <a:br>
              <a:rPr lang="de-DE" sz="2200"/>
            </a:br>
            <a:r>
              <a:rPr lang="de-DE" sz="2200"/>
              <a:t>Jonas, Sophie, Will und Yvonne </a:t>
            </a:r>
          </a:p>
        </p:txBody>
      </p:sp>
      <p:pic>
        <p:nvPicPr>
          <p:cNvPr id="5" name="Grafik 4">
            <a:extLst>
              <a:ext uri="{FF2B5EF4-FFF2-40B4-BE49-F238E27FC236}">
                <a16:creationId xmlns:a16="http://schemas.microsoft.com/office/drawing/2014/main" id="{EEDC2DCA-36B4-0246-82E0-BA4B01255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73" y="1790485"/>
            <a:ext cx="2758331" cy="2758331"/>
          </a:xfrm>
          <a:prstGeom prst="rect">
            <a:avLst/>
          </a:prstGeom>
        </p:spPr>
      </p:pic>
      <p:cxnSp>
        <p:nvCxnSpPr>
          <p:cNvPr id="16" name="Straight Connector 11">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0874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How to advertise on TikTok? (Everything you need to know about TikTok ads)  | Jeffrey's blog">
            <a:extLst>
              <a:ext uri="{FF2B5EF4-FFF2-40B4-BE49-F238E27FC236}">
                <a16:creationId xmlns:a16="http://schemas.microsoft.com/office/drawing/2014/main" id="{239A1B4B-6EC3-4C66-55F2-2B5AB0E4B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9740" y="4170430"/>
            <a:ext cx="1882588" cy="10589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É ES YOUTUBE ADS? - SMID I Central de medios online">
            <a:extLst>
              <a:ext uri="{FF2B5EF4-FFF2-40B4-BE49-F238E27FC236}">
                <a16:creationId xmlns:a16="http://schemas.microsoft.com/office/drawing/2014/main" id="{25736347-4BD6-BAE8-A5E2-B16BECAB9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473" y="4170430"/>
            <a:ext cx="1491267" cy="9477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美食博主Janka">
            <a:extLst>
              <a:ext uri="{FF2B5EF4-FFF2-40B4-BE49-F238E27FC236}">
                <a16:creationId xmlns:a16="http://schemas.microsoft.com/office/drawing/2014/main" id="{DDA4067C-E777-B409-CD5D-C729D967CC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2251" y="2687570"/>
            <a:ext cx="1743709" cy="117504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ltLang="zh-CN"/>
              <a:t>Desirability – Channels</a:t>
            </a:r>
            <a:endParaRPr lang="de-DE"/>
          </a:p>
        </p:txBody>
      </p:sp>
      <p:sp>
        <p:nvSpPr>
          <p:cNvPr id="4" name="内容占位符 3">
            <a:extLst>
              <a:ext uri="{FF2B5EF4-FFF2-40B4-BE49-F238E27FC236}">
                <a16:creationId xmlns:a16="http://schemas.microsoft.com/office/drawing/2014/main" id="{D952A2F2-428C-D7D3-7754-DDE4F2E03376}"/>
              </a:ext>
            </a:extLst>
          </p:cNvPr>
          <p:cNvSpPr>
            <a:spLocks noGrp="1"/>
          </p:cNvSpPr>
          <p:nvPr>
            <p:ph idx="1"/>
          </p:nvPr>
        </p:nvSpPr>
        <p:spPr>
          <a:xfrm>
            <a:off x="1097280" y="2075576"/>
            <a:ext cx="10058400" cy="3760891"/>
          </a:xfrm>
        </p:spPr>
        <p:txBody>
          <a:bodyPr/>
          <a:lstStyle/>
          <a:p>
            <a:endParaRPr lang="en-US" altLang="zh-CN"/>
          </a:p>
          <a:p>
            <a:endParaRPr lang="zh-CN" altLang="en-US"/>
          </a:p>
        </p:txBody>
      </p:sp>
      <p:pic>
        <p:nvPicPr>
          <p:cNvPr id="1028" name="Picture 4" descr="upload.wikimedia.org/wikipedia/commons/thumb/c/...">
            <a:extLst>
              <a:ext uri="{FF2B5EF4-FFF2-40B4-BE49-F238E27FC236}">
                <a16:creationId xmlns:a16="http://schemas.microsoft.com/office/drawing/2014/main" id="{2942A16A-E273-C242-1C0B-B1DCBBFD13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4725" y="2809178"/>
            <a:ext cx="760168" cy="9477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stagram+Ads+Logo - TrackMaven | The Marketing Insights Company">
            <a:extLst>
              <a:ext uri="{FF2B5EF4-FFF2-40B4-BE49-F238E27FC236}">
                <a16:creationId xmlns:a16="http://schemas.microsoft.com/office/drawing/2014/main" id="{C9EF9DDC-EFAA-E8FF-4F6B-3C0945361F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2781" y="5159210"/>
            <a:ext cx="1462434" cy="14624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图示 2">
            <a:extLst>
              <a:ext uri="{FF2B5EF4-FFF2-40B4-BE49-F238E27FC236}">
                <a16:creationId xmlns:a16="http://schemas.microsoft.com/office/drawing/2014/main" id="{B00C70A5-A6B7-86FF-6000-661C12D9B3C2}"/>
              </a:ext>
            </a:extLst>
          </p:cNvPr>
          <p:cNvGraphicFramePr/>
          <p:nvPr>
            <p:extLst>
              <p:ext uri="{D42A27DB-BD31-4B8C-83A1-F6EECF244321}">
                <p14:modId xmlns:p14="http://schemas.microsoft.com/office/powerpoint/2010/main" val="4084549343"/>
              </p:ext>
            </p:extLst>
          </p:nvPr>
        </p:nvGraphicFramePr>
        <p:xfrm>
          <a:off x="2451008" y="1910347"/>
          <a:ext cx="7135907" cy="40913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图形 5" descr="笔记本电脑">
            <a:extLst>
              <a:ext uri="{FF2B5EF4-FFF2-40B4-BE49-F238E27FC236}">
                <a16:creationId xmlns:a16="http://schemas.microsoft.com/office/drawing/2014/main" id="{15719688-9F6A-CFE8-9BF1-83A8C2DC85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71169" y="3646239"/>
            <a:ext cx="608096" cy="608096"/>
          </a:xfrm>
          <a:prstGeom prst="rect">
            <a:avLst/>
          </a:prstGeom>
        </p:spPr>
      </p:pic>
      <p:pic>
        <p:nvPicPr>
          <p:cNvPr id="8" name="图形 7" descr="电子邮件">
            <a:extLst>
              <a:ext uri="{FF2B5EF4-FFF2-40B4-BE49-F238E27FC236}">
                <a16:creationId xmlns:a16="http://schemas.microsoft.com/office/drawing/2014/main" id="{49BAD916-33D3-3F54-C3ED-DB967589013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58030" y="3544088"/>
            <a:ext cx="675498" cy="675498"/>
          </a:xfrm>
          <a:prstGeom prst="rect">
            <a:avLst/>
          </a:prstGeom>
        </p:spPr>
      </p:pic>
      <p:pic>
        <p:nvPicPr>
          <p:cNvPr id="10" name="图形 9" descr="智能手机">
            <a:extLst>
              <a:ext uri="{FF2B5EF4-FFF2-40B4-BE49-F238E27FC236}">
                <a16:creationId xmlns:a16="http://schemas.microsoft.com/office/drawing/2014/main" id="{2F2B0E9F-4BC6-B89D-0009-84E2E65FFD1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70162" y="4553887"/>
            <a:ext cx="675498" cy="675498"/>
          </a:xfrm>
          <a:prstGeom prst="rect">
            <a:avLst/>
          </a:prstGeom>
        </p:spPr>
      </p:pic>
      <p:pic>
        <p:nvPicPr>
          <p:cNvPr id="7" name="图片 6">
            <a:extLst>
              <a:ext uri="{FF2B5EF4-FFF2-40B4-BE49-F238E27FC236}">
                <a16:creationId xmlns:a16="http://schemas.microsoft.com/office/drawing/2014/main" id="{1EB797D4-064A-82B8-FE80-5ED410705678}"/>
              </a:ext>
            </a:extLst>
          </p:cNvPr>
          <p:cNvPicPr>
            <a:picLocks noChangeAspect="1"/>
          </p:cNvPicPr>
          <p:nvPr/>
        </p:nvPicPr>
        <p:blipFill>
          <a:blip r:embed="rId19"/>
          <a:stretch>
            <a:fillRect/>
          </a:stretch>
        </p:blipFill>
        <p:spPr>
          <a:xfrm>
            <a:off x="2597510" y="1996247"/>
            <a:ext cx="1596537" cy="1064358"/>
          </a:xfrm>
          <a:prstGeom prst="rect">
            <a:avLst/>
          </a:prstGeom>
        </p:spPr>
      </p:pic>
    </p:spTree>
    <p:extLst>
      <p:ext uri="{BB962C8B-B14F-4D97-AF65-F5344CB8AC3E}">
        <p14:creationId xmlns:p14="http://schemas.microsoft.com/office/powerpoint/2010/main" val="1892800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78CF0-5693-AB0C-BFC1-D9AACE6176A9}"/>
              </a:ext>
            </a:extLst>
          </p:cNvPr>
          <p:cNvSpPr>
            <a:spLocks noGrp="1"/>
          </p:cNvSpPr>
          <p:nvPr>
            <p:ph type="title"/>
          </p:nvPr>
        </p:nvSpPr>
        <p:spPr/>
        <p:txBody>
          <a:bodyPr/>
          <a:lstStyle/>
          <a:p>
            <a:r>
              <a:rPr lang="de-DE" altLang="zh-CN" err="1">
                <a:ea typeface="宋体"/>
              </a:rPr>
              <a:t>Feasibility</a:t>
            </a:r>
            <a:endParaRPr lang="de-DE" err="1"/>
          </a:p>
        </p:txBody>
      </p:sp>
      <p:sp>
        <p:nvSpPr>
          <p:cNvPr id="3" name="Textplatzhalter 2">
            <a:extLst>
              <a:ext uri="{FF2B5EF4-FFF2-40B4-BE49-F238E27FC236}">
                <a16:creationId xmlns:a16="http://schemas.microsoft.com/office/drawing/2014/main" id="{70DDFDEB-EB4E-C461-8E4A-AA3197B86263}"/>
              </a:ext>
            </a:extLst>
          </p:cNvPr>
          <p:cNvSpPr>
            <a:spLocks noGrp="1"/>
          </p:cNvSpPr>
          <p:nvPr>
            <p:ph type="body" idx="1"/>
          </p:nvPr>
        </p:nvSpPr>
        <p:spPr/>
        <p:txBody>
          <a:bodyPr/>
          <a:lstStyle/>
          <a:p>
            <a:endParaRPr lang="de-DE" altLang="zh-CN">
              <a:ea typeface="宋体"/>
            </a:endParaRPr>
          </a:p>
          <a:p>
            <a:endParaRPr lang="de-DE"/>
          </a:p>
        </p:txBody>
      </p:sp>
    </p:spTree>
    <p:extLst>
      <p:ext uri="{BB962C8B-B14F-4D97-AF65-F5344CB8AC3E}">
        <p14:creationId xmlns:p14="http://schemas.microsoft.com/office/powerpoint/2010/main" val="265289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4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a:xfrm>
            <a:off x="5136385" y="815303"/>
            <a:ext cx="6125311" cy="5054008"/>
          </a:xfrm>
        </p:spPr>
        <p:txBody>
          <a:bodyPr vert="horz" lIns="91440" tIns="45720" rIns="91440" bIns="45720" rtlCol="0" anchor="ctr">
            <a:normAutofit/>
          </a:bodyPr>
          <a:lstStyle/>
          <a:p>
            <a:r>
              <a:rPr lang="en-US" altLang="zh-CN" sz="8000">
                <a:solidFill>
                  <a:schemeClr val="tx1">
                    <a:lumMod val="85000"/>
                    <a:lumOff val="15000"/>
                  </a:schemeClr>
                </a:solidFill>
                <a:hlinkClick r:id="rId2">
                  <a:extLst>
                    <a:ext uri="{A12FA001-AC4F-418D-AE19-62706E023703}">
                      <ahyp:hlinkClr xmlns:ahyp="http://schemas.microsoft.com/office/drawing/2018/hyperlinkcolor" val="tx"/>
                    </a:ext>
                  </a:extLst>
                </a:hlinkClick>
              </a:rPr>
              <a:t>Show Time</a:t>
            </a:r>
            <a:endParaRPr lang="en-US" sz="8000">
              <a:solidFill>
                <a:schemeClr val="tx1">
                  <a:lumMod val="85000"/>
                  <a:lumOff val="15000"/>
                </a:schemeClr>
              </a:solidFill>
            </a:endParaRPr>
          </a:p>
        </p:txBody>
      </p:sp>
      <p:sp>
        <p:nvSpPr>
          <p:cNvPr id="5" name="Inhaltsplatzhalter 4">
            <a:extLst>
              <a:ext uri="{FF2B5EF4-FFF2-40B4-BE49-F238E27FC236}">
                <a16:creationId xmlns:a16="http://schemas.microsoft.com/office/drawing/2014/main" id="{419498B2-7DFF-CA50-81CC-D70664B41047}"/>
              </a:ext>
            </a:extLst>
          </p:cNvPr>
          <p:cNvSpPr>
            <a:spLocks noGrp="1"/>
          </p:cNvSpPr>
          <p:nvPr>
            <p:ph idx="1"/>
          </p:nvPr>
        </p:nvSpPr>
        <p:spPr>
          <a:xfrm>
            <a:off x="976602" y="815303"/>
            <a:ext cx="3194468" cy="5054008"/>
          </a:xfrm>
        </p:spPr>
        <p:txBody>
          <a:bodyPr vert="horz" lIns="91440" tIns="45720" rIns="91440" bIns="45720" rtlCol="0" anchor="ctr">
            <a:normAutofit/>
          </a:bodyPr>
          <a:lstStyle/>
          <a:p>
            <a:pPr marL="0" indent="0" algn="r">
              <a:lnSpc>
                <a:spcPct val="100000"/>
              </a:lnSpc>
              <a:buNone/>
            </a:pPr>
            <a:r>
              <a:rPr lang="en-US" sz="2400" cap="all" spc="200">
                <a:ea typeface="+mn-lt"/>
                <a:cs typeface="+mn-lt"/>
              </a:rPr>
              <a:t>Feasibility</a:t>
            </a:r>
            <a:endParaRPr lang="en-US"/>
          </a:p>
        </p:txBody>
      </p:sp>
      <p:cxnSp>
        <p:nvCxnSpPr>
          <p:cNvPr id="47" name="Straight Connector 46">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328" y="1563203"/>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DB7FA66-7966-4A39-A523-95F344095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3509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ltLang="zh-CN" err="1">
                <a:ea typeface="宋体"/>
              </a:rPr>
              <a:t>Feasibility</a:t>
            </a:r>
            <a:r>
              <a:rPr lang="de-DE" altLang="zh-CN">
                <a:ea typeface="宋体"/>
              </a:rPr>
              <a:t> – </a:t>
            </a:r>
            <a:r>
              <a:rPr lang="de-DE" altLang="zh-CN" err="1">
                <a:ea typeface="宋体"/>
              </a:rPr>
              <a:t>Algorithm</a:t>
            </a:r>
            <a:endParaRPr lang="de-DE" err="1"/>
          </a:p>
        </p:txBody>
      </p:sp>
      <p:sp>
        <p:nvSpPr>
          <p:cNvPr id="23" name="Content Placeholder 22">
            <a:extLst>
              <a:ext uri="{FF2B5EF4-FFF2-40B4-BE49-F238E27FC236}">
                <a16:creationId xmlns:a16="http://schemas.microsoft.com/office/drawing/2014/main" id="{6BB73C4C-50EA-7661-5C15-CF6D45F0C69C}"/>
              </a:ext>
            </a:extLst>
          </p:cNvPr>
          <p:cNvSpPr>
            <a:spLocks noGrp="1"/>
          </p:cNvSpPr>
          <p:nvPr>
            <p:ph sz="half" idx="1"/>
          </p:nvPr>
        </p:nvSpPr>
        <p:spPr/>
        <p:txBody>
          <a:bodyPr vert="horz" lIns="0" tIns="45720" rIns="0" bIns="45720" rtlCol="0" anchor="t">
            <a:normAutofit lnSpcReduction="10000"/>
          </a:bodyPr>
          <a:lstStyle/>
          <a:p>
            <a:pPr marL="0" indent="0">
              <a:buNone/>
            </a:pPr>
            <a:r>
              <a:rPr lang="en-GB"/>
              <a:t>Organic:</a:t>
            </a:r>
          </a:p>
          <a:p>
            <a:pPr marL="383540" lvl="1">
              <a:buFont typeface="Courier New" panose="020F0502020204030204" pitchFamily="34" charset="0"/>
              <a:buChar char="o"/>
            </a:pPr>
            <a:r>
              <a:rPr lang="en-GB"/>
              <a:t> 0 if false</a:t>
            </a:r>
          </a:p>
          <a:p>
            <a:pPr marL="383540" lvl="1">
              <a:buFont typeface="Courier New" panose="020F0502020204030204" pitchFamily="34" charset="0"/>
              <a:buChar char="o"/>
            </a:pPr>
            <a:r>
              <a:rPr lang="en-GB"/>
              <a:t> 18 if true</a:t>
            </a:r>
          </a:p>
          <a:p>
            <a:pPr marL="0" indent="0">
              <a:buNone/>
            </a:pPr>
            <a:r>
              <a:rPr lang="en-GB"/>
              <a:t>Packaging:</a:t>
            </a:r>
          </a:p>
          <a:p>
            <a:pPr marL="383540" lvl="1">
              <a:buFont typeface="Courier New" panose="020F0502020204030204" pitchFamily="34" charset="0"/>
              <a:buChar char="o"/>
            </a:pPr>
            <a:r>
              <a:rPr lang="en-GB"/>
              <a:t> Points between 1 – 12</a:t>
            </a:r>
          </a:p>
          <a:p>
            <a:pPr marL="0" indent="0">
              <a:buNone/>
            </a:pPr>
            <a:r>
              <a:rPr lang="en-GB"/>
              <a:t>Transportation Method:</a:t>
            </a:r>
          </a:p>
          <a:p>
            <a:pPr marL="383540" lvl="1">
              <a:buFont typeface="Courier New" panose="020F0502020204030204" pitchFamily="34" charset="0"/>
              <a:buChar char="o"/>
            </a:pPr>
            <a:r>
              <a:rPr lang="en-GB"/>
              <a:t> 15 if electric / 0 if gasoline</a:t>
            </a:r>
          </a:p>
          <a:p>
            <a:pPr marL="383540" lvl="1">
              <a:buFont typeface="Courier New" panose="020F0502020204030204" pitchFamily="34" charset="0"/>
              <a:buChar char="o"/>
            </a:pPr>
            <a:r>
              <a:rPr lang="en-GB"/>
              <a:t> 15 if grouped / 0 if single</a:t>
            </a:r>
          </a:p>
          <a:p>
            <a:pPr marL="0" indent="0">
              <a:buClr>
                <a:srgbClr val="1CADE4"/>
              </a:buClr>
              <a:buNone/>
            </a:pPr>
            <a:r>
              <a:rPr lang="en-GB"/>
              <a:t>Max Points per Product: 60</a:t>
            </a:r>
          </a:p>
        </p:txBody>
      </p:sp>
      <p:pic>
        <p:nvPicPr>
          <p:cNvPr id="27" name="Picture 27" descr="A picture containing text, wheel&#10;&#10;Description automatically generated">
            <a:extLst>
              <a:ext uri="{FF2B5EF4-FFF2-40B4-BE49-F238E27FC236}">
                <a16:creationId xmlns:a16="http://schemas.microsoft.com/office/drawing/2014/main" id="{ECA67C07-6D0D-26B5-B76B-70D5EFF17E5B}"/>
              </a:ext>
            </a:extLst>
          </p:cNvPr>
          <p:cNvPicPr>
            <a:picLocks noChangeAspect="1"/>
          </p:cNvPicPr>
          <p:nvPr/>
        </p:nvPicPr>
        <p:blipFill>
          <a:blip r:embed="rId2"/>
          <a:stretch>
            <a:fillRect/>
          </a:stretch>
        </p:blipFill>
        <p:spPr>
          <a:xfrm>
            <a:off x="7869130" y="2204297"/>
            <a:ext cx="1943100" cy="466725"/>
          </a:xfrm>
          <a:prstGeom prst="rect">
            <a:avLst/>
          </a:prstGeom>
        </p:spPr>
      </p:pic>
      <p:sp>
        <p:nvSpPr>
          <p:cNvPr id="28" name="Rectangle 27">
            <a:extLst>
              <a:ext uri="{FF2B5EF4-FFF2-40B4-BE49-F238E27FC236}">
                <a16:creationId xmlns:a16="http://schemas.microsoft.com/office/drawing/2014/main" id="{CEF77B2A-6C3C-7D30-08AF-E18A474DED47}"/>
              </a:ext>
            </a:extLst>
          </p:cNvPr>
          <p:cNvSpPr/>
          <p:nvPr/>
        </p:nvSpPr>
        <p:spPr>
          <a:xfrm>
            <a:off x="6613863" y="3136776"/>
            <a:ext cx="1923495" cy="665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0" descr="Text, application, chat or text message&#10;&#10;Description automatically generated">
            <a:extLst>
              <a:ext uri="{FF2B5EF4-FFF2-40B4-BE49-F238E27FC236}">
                <a16:creationId xmlns:a16="http://schemas.microsoft.com/office/drawing/2014/main" id="{3CDCF38D-5BC1-BA39-3B4B-0AA5CA1E2A18}"/>
              </a:ext>
            </a:extLst>
          </p:cNvPr>
          <p:cNvPicPr>
            <a:picLocks noChangeAspect="1"/>
          </p:cNvPicPr>
          <p:nvPr/>
        </p:nvPicPr>
        <p:blipFill>
          <a:blip r:embed="rId3"/>
          <a:stretch>
            <a:fillRect/>
          </a:stretch>
        </p:blipFill>
        <p:spPr>
          <a:xfrm>
            <a:off x="6662691" y="2985819"/>
            <a:ext cx="4355976" cy="1640961"/>
          </a:xfrm>
          <a:prstGeom prst="rect">
            <a:avLst/>
          </a:prstGeom>
        </p:spPr>
      </p:pic>
    </p:spTree>
    <p:extLst>
      <p:ext uri="{BB962C8B-B14F-4D97-AF65-F5344CB8AC3E}">
        <p14:creationId xmlns:p14="http://schemas.microsoft.com/office/powerpoint/2010/main" val="72380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ltLang="zh-CN"/>
              <a:t>Feasibility – </a:t>
            </a:r>
            <a:r>
              <a:rPr lang="de-DE"/>
              <a:t>Release state of Sustail</a:t>
            </a:r>
          </a:p>
        </p:txBody>
      </p:sp>
      <p:sp>
        <p:nvSpPr>
          <p:cNvPr id="5" name="Inhaltsplatzhalter 4">
            <a:extLst>
              <a:ext uri="{FF2B5EF4-FFF2-40B4-BE49-F238E27FC236}">
                <a16:creationId xmlns:a16="http://schemas.microsoft.com/office/drawing/2014/main" id="{419498B2-7DFF-CA50-81CC-D70664B41047}"/>
              </a:ext>
            </a:extLst>
          </p:cNvPr>
          <p:cNvSpPr>
            <a:spLocks noGrp="1"/>
          </p:cNvSpPr>
          <p:nvPr>
            <p:ph idx="1"/>
          </p:nvPr>
        </p:nvSpPr>
        <p:spPr/>
        <p:txBody>
          <a:bodyPr vert="horz" lIns="0" tIns="45720" rIns="0" bIns="45720" rtlCol="0" anchor="t">
            <a:normAutofit/>
          </a:bodyPr>
          <a:lstStyle/>
          <a:p>
            <a:pPr marL="0" indent="0">
              <a:buClr>
                <a:srgbClr val="1CADE4"/>
              </a:buClr>
              <a:buNone/>
            </a:pPr>
            <a:r>
              <a:rPr lang="de-DE"/>
              <a:t>Farmers on </a:t>
            </a:r>
            <a:r>
              <a:rPr lang="de-DE" err="1"/>
              <a:t>board</a:t>
            </a:r>
            <a:endParaRPr lang="de-DE"/>
          </a:p>
          <a:p>
            <a:pPr marL="0" indent="0">
              <a:buClr>
                <a:srgbClr val="1CADE4"/>
              </a:buClr>
              <a:buNone/>
            </a:pPr>
            <a:r>
              <a:rPr lang="de-DE" err="1"/>
              <a:t>Comparison</a:t>
            </a:r>
            <a:r>
              <a:rPr lang="de-DE"/>
              <a:t> and </a:t>
            </a:r>
            <a:r>
              <a:rPr lang="de-DE" err="1"/>
              <a:t>recommendation</a:t>
            </a:r>
            <a:r>
              <a:rPr lang="de-DE"/>
              <a:t> </a:t>
            </a:r>
            <a:r>
              <a:rPr lang="de-DE" err="1"/>
              <a:t>of</a:t>
            </a:r>
            <a:r>
              <a:rPr lang="de-DE"/>
              <a:t> </a:t>
            </a:r>
            <a:r>
              <a:rPr lang="de-DE" err="1"/>
              <a:t>products</a:t>
            </a:r>
            <a:endParaRPr lang="de-DE"/>
          </a:p>
          <a:p>
            <a:pPr marL="0" indent="0">
              <a:buClr>
                <a:srgbClr val="1CADE4"/>
              </a:buClr>
              <a:buNone/>
            </a:pPr>
            <a:r>
              <a:rPr lang="de-DE"/>
              <a:t>Gamification</a:t>
            </a:r>
          </a:p>
          <a:p>
            <a:pPr marL="383540" lvl="1" indent="-285750">
              <a:buFont typeface="Courier New,monospace"/>
              <a:buChar char="o"/>
            </a:pPr>
            <a:r>
              <a:rPr lang="de-DE" err="1">
                <a:ea typeface="+mn-lt"/>
                <a:cs typeface="+mn-lt"/>
              </a:rPr>
              <a:t>Calculate</a:t>
            </a:r>
            <a:r>
              <a:rPr lang="de-DE">
                <a:ea typeface="+mn-lt"/>
                <a:cs typeface="+mn-lt"/>
              </a:rPr>
              <a:t> score </a:t>
            </a:r>
            <a:r>
              <a:rPr lang="de-DE" err="1">
                <a:ea typeface="+mn-lt"/>
                <a:cs typeface="+mn-lt"/>
              </a:rPr>
              <a:t>for</a:t>
            </a:r>
            <a:r>
              <a:rPr lang="de-DE">
                <a:ea typeface="+mn-lt"/>
                <a:cs typeface="+mn-lt"/>
              </a:rPr>
              <a:t> </a:t>
            </a:r>
            <a:r>
              <a:rPr lang="de-DE" err="1">
                <a:ea typeface="+mn-lt"/>
                <a:cs typeface="+mn-lt"/>
              </a:rPr>
              <a:t>rankings</a:t>
            </a:r>
            <a:r>
              <a:rPr lang="de-DE">
                <a:ea typeface="+mn-lt"/>
                <a:cs typeface="+mn-lt"/>
              </a:rPr>
              <a:t> and </a:t>
            </a:r>
            <a:r>
              <a:rPr lang="de-DE" err="1">
                <a:ea typeface="+mn-lt"/>
                <a:cs typeface="+mn-lt"/>
              </a:rPr>
              <a:t>user</a:t>
            </a:r>
            <a:r>
              <a:rPr lang="de-DE">
                <a:ea typeface="+mn-lt"/>
                <a:cs typeface="+mn-lt"/>
              </a:rPr>
              <a:t> </a:t>
            </a:r>
            <a:r>
              <a:rPr lang="de-DE" err="1">
                <a:ea typeface="+mn-lt"/>
                <a:cs typeface="+mn-lt"/>
              </a:rPr>
              <a:t>level</a:t>
            </a:r>
          </a:p>
          <a:p>
            <a:pPr marL="383540" lvl="1" indent="-285750">
              <a:buFont typeface="Courier New,monospace"/>
              <a:buChar char="o"/>
            </a:pPr>
            <a:r>
              <a:rPr lang="de-DE">
                <a:ea typeface="+mn-lt"/>
                <a:cs typeface="+mn-lt"/>
              </a:rPr>
              <a:t>Share Score, </a:t>
            </a:r>
            <a:r>
              <a:rPr lang="de-DE" err="1">
                <a:ea typeface="+mn-lt"/>
                <a:cs typeface="+mn-lt"/>
              </a:rPr>
              <a:t>achievements</a:t>
            </a:r>
            <a:r>
              <a:rPr lang="de-DE">
                <a:ea typeface="+mn-lt"/>
                <a:cs typeface="+mn-lt"/>
              </a:rPr>
              <a:t> &amp; </a:t>
            </a:r>
            <a:r>
              <a:rPr lang="de-DE" err="1">
                <a:ea typeface="+mn-lt"/>
                <a:cs typeface="+mn-lt"/>
              </a:rPr>
              <a:t>badges</a:t>
            </a:r>
            <a:r>
              <a:rPr lang="de-DE">
                <a:ea typeface="+mn-lt"/>
                <a:cs typeface="+mn-lt"/>
              </a:rPr>
              <a:t> on </a:t>
            </a:r>
            <a:r>
              <a:rPr lang="de-DE" err="1">
                <a:ea typeface="+mn-lt"/>
                <a:cs typeface="+mn-lt"/>
              </a:rPr>
              <a:t>instagram</a:t>
            </a:r>
          </a:p>
          <a:p>
            <a:pPr marL="0" indent="0">
              <a:buNone/>
            </a:pPr>
            <a:r>
              <a:rPr lang="de-DE" err="1">
                <a:ea typeface="+mn-lt"/>
                <a:cs typeface="+mn-lt"/>
              </a:rPr>
              <a:t>Recipes</a:t>
            </a:r>
            <a:endParaRPr lang="de-DE"/>
          </a:p>
        </p:txBody>
      </p:sp>
      <p:pic>
        <p:nvPicPr>
          <p:cNvPr id="4" name="Picture 26" descr="Logo, icon&#10;&#10;Description automatically generated">
            <a:extLst>
              <a:ext uri="{FF2B5EF4-FFF2-40B4-BE49-F238E27FC236}">
                <a16:creationId xmlns:a16="http://schemas.microsoft.com/office/drawing/2014/main" id="{C150F550-0F76-8B38-B5CE-E04CCF25A61D}"/>
              </a:ext>
            </a:extLst>
          </p:cNvPr>
          <p:cNvPicPr>
            <a:picLocks noChangeAspect="1"/>
          </p:cNvPicPr>
          <p:nvPr/>
        </p:nvPicPr>
        <p:blipFill>
          <a:blip r:embed="rId2"/>
          <a:stretch>
            <a:fillRect/>
          </a:stretch>
        </p:blipFill>
        <p:spPr>
          <a:xfrm>
            <a:off x="8238476" y="3808631"/>
            <a:ext cx="554320" cy="556432"/>
          </a:xfrm>
          <a:prstGeom prst="rect">
            <a:avLst/>
          </a:prstGeom>
        </p:spPr>
      </p:pic>
    </p:spTree>
    <p:extLst>
      <p:ext uri="{BB962C8B-B14F-4D97-AF65-F5344CB8AC3E}">
        <p14:creationId xmlns:p14="http://schemas.microsoft.com/office/powerpoint/2010/main" val="1748601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ltLang="zh-CN"/>
              <a:t>Feasibility – </a:t>
            </a:r>
            <a:r>
              <a:rPr lang="de-DE"/>
              <a:t>Release state of Sustail</a:t>
            </a:r>
          </a:p>
        </p:txBody>
      </p:sp>
      <p:sp>
        <p:nvSpPr>
          <p:cNvPr id="5" name="Inhaltsplatzhalter 4">
            <a:extLst>
              <a:ext uri="{FF2B5EF4-FFF2-40B4-BE49-F238E27FC236}">
                <a16:creationId xmlns:a16="http://schemas.microsoft.com/office/drawing/2014/main" id="{419498B2-7DFF-CA50-81CC-D70664B41047}"/>
              </a:ext>
            </a:extLst>
          </p:cNvPr>
          <p:cNvSpPr>
            <a:spLocks noGrp="1"/>
          </p:cNvSpPr>
          <p:nvPr>
            <p:ph idx="1"/>
          </p:nvPr>
        </p:nvSpPr>
        <p:spPr/>
        <p:txBody>
          <a:bodyPr vert="horz" lIns="0" tIns="45720" rIns="0" bIns="45720" rtlCol="0" anchor="t">
            <a:normAutofit/>
          </a:bodyPr>
          <a:lstStyle/>
          <a:p>
            <a:pPr marL="0" indent="0">
              <a:buNone/>
            </a:pPr>
            <a:r>
              <a:rPr lang="de-DE" err="1"/>
              <a:t>Changes</a:t>
            </a:r>
            <a:r>
              <a:rPr lang="de-DE"/>
              <a:t> like:</a:t>
            </a:r>
          </a:p>
          <a:p>
            <a:pPr marL="285750" indent="-285750">
              <a:buFont typeface="Courier New" panose="020F0502020204030204" pitchFamily="34" charset="0"/>
              <a:buChar char="o"/>
            </a:pPr>
            <a:r>
              <a:rPr lang="de-DE"/>
              <a:t>Implement </a:t>
            </a:r>
            <a:r>
              <a:rPr lang="de-DE" err="1"/>
              <a:t>categorical</a:t>
            </a:r>
            <a:r>
              <a:rPr lang="de-DE"/>
              <a:t> </a:t>
            </a:r>
            <a:r>
              <a:rPr lang="de-DE" err="1"/>
              <a:t>filtering</a:t>
            </a:r>
            <a:endParaRPr lang="de-DE"/>
          </a:p>
          <a:p>
            <a:pPr marL="285750" indent="-285750">
              <a:buFont typeface="Courier New" panose="020F0502020204030204" pitchFamily="34" charset="0"/>
              <a:buChar char="o"/>
            </a:pPr>
            <a:r>
              <a:rPr lang="de-DE"/>
              <a:t>More Information on </a:t>
            </a:r>
            <a:r>
              <a:rPr lang="de-DE" err="1"/>
              <a:t>product</a:t>
            </a:r>
            <a:r>
              <a:rPr lang="de-DE"/>
              <a:t> </a:t>
            </a:r>
            <a:r>
              <a:rPr lang="de-DE" err="1"/>
              <a:t>detail</a:t>
            </a:r>
            <a:r>
              <a:rPr lang="de-DE"/>
              <a:t> </a:t>
            </a:r>
            <a:r>
              <a:rPr lang="de-DE" err="1"/>
              <a:t>page</a:t>
            </a:r>
            <a:endParaRPr lang="de-DE"/>
          </a:p>
          <a:p>
            <a:pPr marL="285750" indent="-285750">
              <a:buFont typeface="Courier New" panose="020F0502020204030204" pitchFamily="34" charset="0"/>
              <a:buChar char="o"/>
            </a:pPr>
            <a:r>
              <a:rPr lang="de-DE" err="1"/>
              <a:t>Only</a:t>
            </a:r>
            <a:r>
              <a:rPr lang="de-DE"/>
              <a:t> </a:t>
            </a:r>
            <a:r>
              <a:rPr lang="de-DE" err="1"/>
              <a:t>show</a:t>
            </a:r>
            <a:r>
              <a:rPr lang="de-DE"/>
              <a:t> </a:t>
            </a:r>
            <a:r>
              <a:rPr lang="de-DE" err="1"/>
              <a:t>the</a:t>
            </a:r>
            <a:r>
              <a:rPr lang="de-DE"/>
              <a:t> </a:t>
            </a:r>
            <a:r>
              <a:rPr lang="de-DE" err="1"/>
              <a:t>producer's</a:t>
            </a:r>
            <a:r>
              <a:rPr lang="de-DE"/>
              <a:t> </a:t>
            </a:r>
            <a:r>
              <a:rPr lang="de-DE" err="1"/>
              <a:t>products</a:t>
            </a:r>
            <a:r>
              <a:rPr lang="de-DE"/>
              <a:t> </a:t>
            </a:r>
            <a:r>
              <a:rPr lang="de-DE" err="1"/>
              <a:t>for</a:t>
            </a:r>
            <a:r>
              <a:rPr lang="de-DE"/>
              <a:t> </a:t>
            </a:r>
            <a:r>
              <a:rPr lang="de-DE" err="1"/>
              <a:t>editting</a:t>
            </a:r>
          </a:p>
          <a:p>
            <a:pPr marL="285750" indent="-285750">
              <a:buFont typeface="Courier New" panose="020F0502020204030204" pitchFamily="34" charset="0"/>
              <a:buChar char="o"/>
            </a:pPr>
            <a:r>
              <a:rPr lang="de-DE" err="1"/>
              <a:t>Another</a:t>
            </a:r>
            <a:r>
              <a:rPr lang="de-DE"/>
              <a:t> </a:t>
            </a:r>
            <a:r>
              <a:rPr lang="de-DE" err="1"/>
              <a:t>page</a:t>
            </a:r>
            <a:r>
              <a:rPr lang="de-DE"/>
              <a:t> </a:t>
            </a:r>
            <a:r>
              <a:rPr lang="de-DE" err="1"/>
              <a:t>after</a:t>
            </a:r>
            <a:r>
              <a:rPr lang="de-DE"/>
              <a:t> </a:t>
            </a:r>
            <a:r>
              <a:rPr lang="de-DE" err="1"/>
              <a:t>the</a:t>
            </a:r>
            <a:r>
              <a:rPr lang="de-DE"/>
              <a:t> </a:t>
            </a:r>
            <a:r>
              <a:rPr lang="de-DE" err="1"/>
              <a:t>sign</a:t>
            </a:r>
            <a:r>
              <a:rPr lang="de-DE"/>
              <a:t> in and </a:t>
            </a:r>
            <a:r>
              <a:rPr lang="de-DE" err="1"/>
              <a:t>no</a:t>
            </a:r>
            <a:r>
              <a:rPr lang="de-DE"/>
              <a:t> </a:t>
            </a:r>
            <a:r>
              <a:rPr lang="de-DE" err="1"/>
              <a:t>more</a:t>
            </a:r>
            <a:r>
              <a:rPr lang="de-DE"/>
              <a:t> </a:t>
            </a:r>
            <a:r>
              <a:rPr lang="de-DE" err="1"/>
              <a:t>registering</a:t>
            </a:r>
            <a:endParaRPr lang="de-DE"/>
          </a:p>
          <a:p>
            <a:pPr marL="285750" indent="-285750">
              <a:buFont typeface="Courier New" panose="020F0502020204030204" pitchFamily="34" charset="0"/>
              <a:buChar char="o"/>
            </a:pPr>
            <a:r>
              <a:rPr lang="de-DE" err="1"/>
              <a:t>Implementing</a:t>
            </a:r>
            <a:r>
              <a:rPr lang="de-DE"/>
              <a:t> </a:t>
            </a:r>
            <a:r>
              <a:rPr lang="de-DE" err="1"/>
              <a:t>payment</a:t>
            </a:r>
            <a:endParaRPr lang="de-DE"/>
          </a:p>
          <a:p>
            <a:pPr marL="285750" indent="-285750">
              <a:buFont typeface="Courier New" panose="020F0502020204030204" pitchFamily="34" charset="0"/>
              <a:buChar char="o"/>
            </a:pPr>
            <a:r>
              <a:rPr lang="de-DE"/>
              <a:t>Minor </a:t>
            </a:r>
            <a:r>
              <a:rPr lang="de-DE" err="1"/>
              <a:t>technical</a:t>
            </a:r>
            <a:r>
              <a:rPr lang="de-DE"/>
              <a:t> fixes</a:t>
            </a:r>
          </a:p>
        </p:txBody>
      </p:sp>
    </p:spTree>
    <p:extLst>
      <p:ext uri="{BB962C8B-B14F-4D97-AF65-F5344CB8AC3E}">
        <p14:creationId xmlns:p14="http://schemas.microsoft.com/office/powerpoint/2010/main" val="3848036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ltLang="zh-CN">
                <a:ea typeface="宋体"/>
              </a:rPr>
              <a:t> Gamification </a:t>
            </a:r>
            <a:endParaRPr lang="de-DE"/>
          </a:p>
        </p:txBody>
      </p:sp>
      <p:sp>
        <p:nvSpPr>
          <p:cNvPr id="16" name="Text Placeholder 15">
            <a:extLst>
              <a:ext uri="{FF2B5EF4-FFF2-40B4-BE49-F238E27FC236}">
                <a16:creationId xmlns:a16="http://schemas.microsoft.com/office/drawing/2014/main" id="{5507D66D-E2BA-D1AB-A24F-4934AFED6E9E}"/>
              </a:ext>
            </a:extLst>
          </p:cNvPr>
          <p:cNvSpPr>
            <a:spLocks noGrp="1"/>
          </p:cNvSpPr>
          <p:nvPr>
            <p:ph type="body" idx="1"/>
          </p:nvPr>
        </p:nvSpPr>
        <p:spPr/>
        <p:txBody>
          <a:bodyPr/>
          <a:lstStyle/>
          <a:p>
            <a:r>
              <a:rPr lang="en-GB"/>
              <a:t>Achievements &amp; Badges</a:t>
            </a:r>
          </a:p>
        </p:txBody>
      </p:sp>
      <p:pic>
        <p:nvPicPr>
          <p:cNvPr id="19" name="Picture 19" descr="Logo&#10;&#10;Description automatically generated">
            <a:extLst>
              <a:ext uri="{FF2B5EF4-FFF2-40B4-BE49-F238E27FC236}">
                <a16:creationId xmlns:a16="http://schemas.microsoft.com/office/drawing/2014/main" id="{C2A25D07-1FC9-A8F4-EA7C-5290BF810F69}"/>
              </a:ext>
            </a:extLst>
          </p:cNvPr>
          <p:cNvPicPr>
            <a:picLocks noGrp="1" noChangeAspect="1"/>
          </p:cNvPicPr>
          <p:nvPr>
            <p:ph sz="half" idx="2"/>
          </p:nvPr>
        </p:nvPicPr>
        <p:blipFill>
          <a:blip r:embed="rId2"/>
          <a:stretch>
            <a:fillRect/>
          </a:stretch>
        </p:blipFill>
        <p:spPr>
          <a:xfrm>
            <a:off x="1097280" y="2958237"/>
            <a:ext cx="4639736" cy="1701529"/>
          </a:xfrm>
        </p:spPr>
      </p:pic>
      <p:sp>
        <p:nvSpPr>
          <p:cNvPr id="17" name="Text Placeholder 16">
            <a:extLst>
              <a:ext uri="{FF2B5EF4-FFF2-40B4-BE49-F238E27FC236}">
                <a16:creationId xmlns:a16="http://schemas.microsoft.com/office/drawing/2014/main" id="{56F38FEB-DB21-8489-ED3B-7FDC69161C92}"/>
              </a:ext>
            </a:extLst>
          </p:cNvPr>
          <p:cNvSpPr>
            <a:spLocks noGrp="1"/>
          </p:cNvSpPr>
          <p:nvPr>
            <p:ph type="body" sz="quarter" idx="3"/>
          </p:nvPr>
        </p:nvSpPr>
        <p:spPr/>
        <p:txBody>
          <a:bodyPr/>
          <a:lstStyle/>
          <a:p>
            <a:r>
              <a:rPr lang="en-GB"/>
              <a:t>Score</a:t>
            </a:r>
          </a:p>
        </p:txBody>
      </p:sp>
      <p:sp>
        <p:nvSpPr>
          <p:cNvPr id="22" name="Content Placeholder 21">
            <a:extLst>
              <a:ext uri="{FF2B5EF4-FFF2-40B4-BE49-F238E27FC236}">
                <a16:creationId xmlns:a16="http://schemas.microsoft.com/office/drawing/2014/main" id="{F73C5F6C-E1B5-880A-58FF-199114A86EDA}"/>
              </a:ext>
            </a:extLst>
          </p:cNvPr>
          <p:cNvSpPr>
            <a:spLocks noGrp="1"/>
          </p:cNvSpPr>
          <p:nvPr>
            <p:ph sz="quarter" idx="4"/>
          </p:nvPr>
        </p:nvSpPr>
        <p:spPr>
          <a:xfrm>
            <a:off x="6515944" y="2958273"/>
            <a:ext cx="4639736" cy="1700587"/>
          </a:xfrm>
        </p:spPr>
        <p:txBody>
          <a:bodyPr vert="horz" lIns="0" tIns="45720" rIns="0" bIns="45720" rtlCol="0" anchor="t">
            <a:normAutofit/>
          </a:bodyPr>
          <a:lstStyle/>
          <a:p>
            <a:pPr marL="383540" lvl="1"/>
            <a:r>
              <a:rPr lang="en-GB"/>
              <a:t>Calculated based on sustainability scores of products</a:t>
            </a:r>
            <a:endParaRPr lang="en-US"/>
          </a:p>
          <a:p>
            <a:pPr marL="383540" lvl="1"/>
            <a:r>
              <a:rPr lang="en-GB"/>
              <a:t>Rankings and different levels of customers</a:t>
            </a:r>
          </a:p>
          <a:p>
            <a:pPr marL="383540" lvl="1"/>
            <a:endParaRPr lang="en-GB"/>
          </a:p>
          <a:p>
            <a:endParaRPr lang="en-GB"/>
          </a:p>
        </p:txBody>
      </p:sp>
      <p:pic>
        <p:nvPicPr>
          <p:cNvPr id="23" name="Picture 23" descr="A picture containing shape&#10;&#10;Description automatically generated">
            <a:extLst>
              <a:ext uri="{FF2B5EF4-FFF2-40B4-BE49-F238E27FC236}">
                <a16:creationId xmlns:a16="http://schemas.microsoft.com/office/drawing/2014/main" id="{3CB5BB4E-8804-2557-9780-56543959B5CA}"/>
              </a:ext>
            </a:extLst>
          </p:cNvPr>
          <p:cNvPicPr>
            <a:picLocks noChangeAspect="1"/>
          </p:cNvPicPr>
          <p:nvPr/>
        </p:nvPicPr>
        <p:blipFill>
          <a:blip r:embed="rId3"/>
          <a:stretch>
            <a:fillRect/>
          </a:stretch>
        </p:blipFill>
        <p:spPr>
          <a:xfrm>
            <a:off x="7469080" y="4079451"/>
            <a:ext cx="2743200" cy="371061"/>
          </a:xfrm>
          <a:prstGeom prst="rect">
            <a:avLst/>
          </a:prstGeom>
        </p:spPr>
      </p:pic>
      <p:pic>
        <p:nvPicPr>
          <p:cNvPr id="26" name="Picture 26" descr="Logo, icon&#10;&#10;Description automatically generated">
            <a:extLst>
              <a:ext uri="{FF2B5EF4-FFF2-40B4-BE49-F238E27FC236}">
                <a16:creationId xmlns:a16="http://schemas.microsoft.com/office/drawing/2014/main" id="{DF66DABC-F1D9-474F-49F1-4127A1A546D0}"/>
              </a:ext>
            </a:extLst>
          </p:cNvPr>
          <p:cNvPicPr>
            <a:picLocks noChangeAspect="1"/>
          </p:cNvPicPr>
          <p:nvPr/>
        </p:nvPicPr>
        <p:blipFill>
          <a:blip r:embed="rId4"/>
          <a:stretch>
            <a:fillRect/>
          </a:stretch>
        </p:blipFill>
        <p:spPr>
          <a:xfrm>
            <a:off x="2438398" y="5377019"/>
            <a:ext cx="554320" cy="556432"/>
          </a:xfrm>
          <a:prstGeom prst="rect">
            <a:avLst/>
          </a:prstGeom>
        </p:spPr>
      </p:pic>
      <p:sp>
        <p:nvSpPr>
          <p:cNvPr id="28" name="Content Placeholder 21">
            <a:extLst>
              <a:ext uri="{FF2B5EF4-FFF2-40B4-BE49-F238E27FC236}">
                <a16:creationId xmlns:a16="http://schemas.microsoft.com/office/drawing/2014/main" id="{40D9DCF5-7230-EA6D-45B8-13CA6C91FEE9}"/>
              </a:ext>
            </a:extLst>
          </p:cNvPr>
          <p:cNvSpPr txBox="1">
            <a:spLocks/>
          </p:cNvSpPr>
          <p:nvPr/>
        </p:nvSpPr>
        <p:spPr>
          <a:xfrm>
            <a:off x="2439991" y="5396673"/>
            <a:ext cx="7373970" cy="505294"/>
          </a:xfrm>
          <a:prstGeom prst="rect">
            <a:avLst/>
          </a:prstGeom>
        </p:spPr>
        <p:txBody>
          <a:bodyPr vert="horz" lIns="0" tIns="45720" rIns="0" bIns="45720" rtlCol="0" anchor="t">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Clr>
                <a:srgbClr val="1CADE4"/>
              </a:buClr>
              <a:buNone/>
            </a:pPr>
            <a:r>
              <a:rPr lang="en-GB"/>
              <a:t>Scores and achievements can be shared on Instagram!</a:t>
            </a:r>
          </a:p>
        </p:txBody>
      </p:sp>
    </p:spTree>
    <p:extLst>
      <p:ext uri="{BB962C8B-B14F-4D97-AF65-F5344CB8AC3E}">
        <p14:creationId xmlns:p14="http://schemas.microsoft.com/office/powerpoint/2010/main" val="1993079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ltLang="zh-CN" err="1">
                <a:ea typeface="宋体"/>
              </a:rPr>
              <a:t>Feasibility</a:t>
            </a:r>
            <a:r>
              <a:rPr lang="de-DE" altLang="zh-CN">
                <a:ea typeface="宋体"/>
              </a:rPr>
              <a:t> </a:t>
            </a:r>
            <a:r>
              <a:rPr lang="de-DE" altLang="zh-CN" err="1">
                <a:ea typeface="宋体"/>
              </a:rPr>
              <a:t>Recipes</a:t>
            </a:r>
          </a:p>
        </p:txBody>
      </p:sp>
      <p:sp>
        <p:nvSpPr>
          <p:cNvPr id="4" name="内容占位符 3">
            <a:extLst>
              <a:ext uri="{FF2B5EF4-FFF2-40B4-BE49-F238E27FC236}">
                <a16:creationId xmlns:a16="http://schemas.microsoft.com/office/drawing/2014/main" id="{D952A2F2-428C-D7D3-7754-DDE4F2E03376}"/>
              </a:ext>
            </a:extLst>
          </p:cNvPr>
          <p:cNvSpPr>
            <a:spLocks noGrp="1"/>
          </p:cNvSpPr>
          <p:nvPr>
            <p:ph idx="1"/>
          </p:nvPr>
        </p:nvSpPr>
        <p:spPr/>
        <p:txBody>
          <a:bodyPr vert="horz" lIns="0" tIns="45720" rIns="0" bIns="45720" rtlCol="0" anchor="t">
            <a:normAutofit/>
          </a:bodyPr>
          <a:lstStyle/>
          <a:p>
            <a:pPr marL="200660" lvl="1" indent="0">
              <a:lnSpc>
                <a:spcPct val="150000"/>
              </a:lnSpc>
              <a:buNone/>
            </a:pPr>
            <a:r>
              <a:rPr lang="de-DE" altLang="zh-CN" dirty="0" err="1">
                <a:ea typeface="+mn-lt"/>
                <a:cs typeface="+mn-lt"/>
              </a:rPr>
              <a:t>Recommendations</a:t>
            </a:r>
            <a:r>
              <a:rPr lang="de-DE" altLang="zh-CN" dirty="0">
                <a:ea typeface="+mn-lt"/>
                <a:cs typeface="+mn-lt"/>
              </a:rPr>
              <a:t> </a:t>
            </a:r>
            <a:r>
              <a:rPr lang="de-DE" altLang="zh-CN" dirty="0" err="1">
                <a:ea typeface="+mn-lt"/>
                <a:cs typeface="+mn-lt"/>
              </a:rPr>
              <a:t>based</a:t>
            </a:r>
            <a:r>
              <a:rPr lang="de-DE" altLang="zh-CN" dirty="0">
                <a:ea typeface="+mn-lt"/>
                <a:cs typeface="+mn-lt"/>
              </a:rPr>
              <a:t> on</a:t>
            </a:r>
            <a:endParaRPr lang="en-US" dirty="0"/>
          </a:p>
          <a:p>
            <a:pPr marL="566420" lvl="2">
              <a:lnSpc>
                <a:spcPct val="150000"/>
              </a:lnSpc>
            </a:pPr>
            <a:r>
              <a:rPr lang="de-DE" altLang="zh-CN" sz="1600" dirty="0">
                <a:ea typeface="+mn-lt"/>
                <a:cs typeface="+mn-lt"/>
              </a:rPr>
              <a:t>Products in </a:t>
            </a:r>
            <a:r>
              <a:rPr lang="de-DE" altLang="zh-CN" sz="1600" dirty="0" err="1">
                <a:ea typeface="+mn-lt"/>
                <a:cs typeface="+mn-lt"/>
              </a:rPr>
              <a:t>cart</a:t>
            </a:r>
            <a:endParaRPr lang="de-DE" altLang="zh-CN" sz="1600" dirty="0">
              <a:ea typeface="+mn-lt"/>
              <a:cs typeface="+mn-lt"/>
            </a:endParaRPr>
          </a:p>
          <a:p>
            <a:pPr marL="566420" lvl="2">
              <a:lnSpc>
                <a:spcPct val="150000"/>
              </a:lnSpc>
            </a:pPr>
            <a:r>
              <a:rPr lang="de-DE" sz="1600" dirty="0" err="1">
                <a:ea typeface="+mn-lt"/>
                <a:cs typeface="+mn-lt"/>
              </a:rPr>
              <a:t>Community's</a:t>
            </a:r>
            <a:r>
              <a:rPr lang="de-DE" sz="1600" dirty="0">
                <a:ea typeface="+mn-lt"/>
                <a:cs typeface="+mn-lt"/>
              </a:rPr>
              <a:t> </a:t>
            </a:r>
            <a:r>
              <a:rPr lang="de-DE" sz="1600" dirty="0" err="1">
                <a:ea typeface="+mn-lt"/>
                <a:cs typeface="+mn-lt"/>
              </a:rPr>
              <a:t>most</a:t>
            </a:r>
            <a:r>
              <a:rPr lang="de-DE" sz="1600" dirty="0">
                <a:ea typeface="+mn-lt"/>
                <a:cs typeface="+mn-lt"/>
              </a:rPr>
              <a:t> </a:t>
            </a:r>
            <a:r>
              <a:rPr lang="de-DE" sz="1600" dirty="0" err="1">
                <a:ea typeface="+mn-lt"/>
                <a:cs typeface="+mn-lt"/>
              </a:rPr>
              <a:t>favourite</a:t>
            </a:r>
            <a:endParaRPr lang="de-DE" sz="1600" dirty="0">
              <a:ea typeface="+mn-lt"/>
              <a:cs typeface="+mn-lt"/>
            </a:endParaRPr>
          </a:p>
          <a:p>
            <a:pPr marL="566420" lvl="2">
              <a:lnSpc>
                <a:spcPct val="150000"/>
              </a:lnSpc>
            </a:pPr>
            <a:r>
              <a:rPr lang="de-DE" sz="1600" dirty="0" err="1">
                <a:ea typeface="+mn-lt"/>
                <a:cs typeface="+mn-lt"/>
              </a:rPr>
              <a:t>Seasonal</a:t>
            </a:r>
            <a:r>
              <a:rPr lang="de-DE" sz="1600" dirty="0">
                <a:ea typeface="+mn-lt"/>
                <a:cs typeface="+mn-lt"/>
              </a:rPr>
              <a:t> and </a:t>
            </a:r>
            <a:r>
              <a:rPr lang="de-DE" sz="1600" dirty="0" err="1">
                <a:ea typeface="+mn-lt"/>
                <a:cs typeface="+mn-lt"/>
              </a:rPr>
              <a:t>past</a:t>
            </a:r>
            <a:r>
              <a:rPr lang="de-DE" sz="1600" dirty="0">
                <a:ea typeface="+mn-lt"/>
                <a:cs typeface="+mn-lt"/>
              </a:rPr>
              <a:t> </a:t>
            </a:r>
            <a:r>
              <a:rPr lang="de-DE" sz="1600" dirty="0" err="1">
                <a:ea typeface="+mn-lt"/>
                <a:cs typeface="+mn-lt"/>
              </a:rPr>
              <a:t>recipes</a:t>
            </a:r>
          </a:p>
          <a:p>
            <a:pPr marL="566420" lvl="2">
              <a:lnSpc>
                <a:spcPct val="150000"/>
              </a:lnSpc>
            </a:pPr>
            <a:r>
              <a:rPr lang="de-DE" altLang="zh-CN" sz="1600" dirty="0" err="1">
                <a:ea typeface="+mn-lt"/>
                <a:cs typeface="+mn-lt"/>
              </a:rPr>
              <a:t>Predefined</a:t>
            </a:r>
            <a:r>
              <a:rPr lang="de-DE" altLang="zh-CN" sz="1600" dirty="0">
                <a:ea typeface="+mn-lt"/>
                <a:cs typeface="+mn-lt"/>
              </a:rPr>
              <a:t> allerges etc.</a:t>
            </a:r>
            <a:endParaRPr lang="de-DE" altLang="zh-CN" dirty="0">
              <a:ea typeface="+mn-lt"/>
              <a:cs typeface="+mn-lt"/>
            </a:endParaRPr>
          </a:p>
          <a:p>
            <a:pPr marL="200660" lvl="1" indent="0">
              <a:lnSpc>
                <a:spcPct val="150000"/>
              </a:lnSpc>
              <a:buNone/>
            </a:pPr>
            <a:r>
              <a:rPr lang="de-DE" altLang="zh-CN" dirty="0">
                <a:ea typeface="+mn-lt"/>
                <a:cs typeface="+mn-lt"/>
              </a:rPr>
              <a:t>Community </a:t>
            </a:r>
            <a:r>
              <a:rPr lang="de-DE" altLang="zh-CN" dirty="0" err="1">
                <a:ea typeface="+mn-lt"/>
                <a:cs typeface="+mn-lt"/>
              </a:rPr>
              <a:t>based</a:t>
            </a:r>
            <a:endParaRPr lang="de-DE" altLang="zh-CN">
              <a:ea typeface="+mn-lt"/>
              <a:cs typeface="+mn-lt"/>
            </a:endParaRPr>
          </a:p>
          <a:p>
            <a:pPr marL="566420" lvl="2">
              <a:lnSpc>
                <a:spcPct val="150000"/>
              </a:lnSpc>
            </a:pPr>
            <a:r>
              <a:rPr lang="de-DE" altLang="zh-CN" sz="1600" dirty="0" err="1">
                <a:ea typeface="+mn-lt"/>
                <a:cs typeface="+mn-lt"/>
              </a:rPr>
              <a:t>Everyone</a:t>
            </a:r>
            <a:r>
              <a:rPr lang="de-DE" altLang="zh-CN" sz="1600" dirty="0">
                <a:ea typeface="+mn-lt"/>
                <a:cs typeface="+mn-lt"/>
              </a:rPr>
              <a:t> </a:t>
            </a:r>
            <a:r>
              <a:rPr lang="de-DE" altLang="zh-CN" sz="1600" dirty="0" err="1">
                <a:ea typeface="+mn-lt"/>
                <a:cs typeface="+mn-lt"/>
              </a:rPr>
              <a:t>can</a:t>
            </a:r>
            <a:r>
              <a:rPr lang="de-DE" altLang="zh-CN" sz="1600" dirty="0">
                <a:ea typeface="+mn-lt"/>
                <a:cs typeface="+mn-lt"/>
              </a:rPr>
              <a:t> </a:t>
            </a:r>
            <a:r>
              <a:rPr lang="de-DE" altLang="zh-CN" sz="1600" dirty="0" err="1">
                <a:ea typeface="+mn-lt"/>
                <a:cs typeface="+mn-lt"/>
              </a:rPr>
              <a:t>provide</a:t>
            </a:r>
            <a:r>
              <a:rPr lang="de-DE" altLang="zh-CN" sz="1600" dirty="0">
                <a:ea typeface="+mn-lt"/>
                <a:cs typeface="+mn-lt"/>
              </a:rPr>
              <a:t>, rate and </a:t>
            </a:r>
            <a:r>
              <a:rPr lang="de-DE" altLang="zh-CN" sz="1600" dirty="0" err="1">
                <a:ea typeface="+mn-lt"/>
                <a:cs typeface="+mn-lt"/>
              </a:rPr>
              <a:t>share</a:t>
            </a:r>
            <a:r>
              <a:rPr lang="de-DE" altLang="zh-CN" sz="1600" dirty="0">
                <a:ea typeface="+mn-lt"/>
                <a:cs typeface="+mn-lt"/>
              </a:rPr>
              <a:t> </a:t>
            </a:r>
            <a:r>
              <a:rPr lang="de-DE" altLang="zh-CN" sz="1600" dirty="0" err="1">
                <a:ea typeface="+mn-lt"/>
                <a:cs typeface="+mn-lt"/>
              </a:rPr>
              <a:t>recipes</a:t>
            </a:r>
            <a:endParaRPr lang="de-DE" sz="1600" dirty="0" err="1">
              <a:ea typeface="+mn-lt"/>
              <a:cs typeface="+mn-lt"/>
            </a:endParaRPr>
          </a:p>
        </p:txBody>
      </p:sp>
      <p:pic>
        <p:nvPicPr>
          <p:cNvPr id="3" name="Picture 4" descr="Text&#10;&#10;Description automatically generated">
            <a:extLst>
              <a:ext uri="{FF2B5EF4-FFF2-40B4-BE49-F238E27FC236}">
                <a16:creationId xmlns:a16="http://schemas.microsoft.com/office/drawing/2014/main" id="{9F561A84-889B-F7A7-15A1-1E90D6367F46}"/>
              </a:ext>
            </a:extLst>
          </p:cNvPr>
          <p:cNvPicPr>
            <a:picLocks noChangeAspect="1"/>
          </p:cNvPicPr>
          <p:nvPr/>
        </p:nvPicPr>
        <p:blipFill>
          <a:blip r:embed="rId2"/>
          <a:stretch>
            <a:fillRect/>
          </a:stretch>
        </p:blipFill>
        <p:spPr>
          <a:xfrm>
            <a:off x="8423429" y="2326123"/>
            <a:ext cx="2743199" cy="2797597"/>
          </a:xfrm>
          <a:prstGeom prst="rect">
            <a:avLst/>
          </a:prstGeom>
        </p:spPr>
      </p:pic>
    </p:spTree>
    <p:extLst>
      <p:ext uri="{BB962C8B-B14F-4D97-AF65-F5344CB8AC3E}">
        <p14:creationId xmlns:p14="http://schemas.microsoft.com/office/powerpoint/2010/main" val="1542333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45A479-79A6-EBD5-36C7-0A82C6B903BB}"/>
              </a:ext>
            </a:extLst>
          </p:cNvPr>
          <p:cNvSpPr>
            <a:spLocks noGrp="1"/>
          </p:cNvSpPr>
          <p:nvPr>
            <p:ph type="title"/>
          </p:nvPr>
        </p:nvSpPr>
        <p:spPr/>
        <p:txBody>
          <a:bodyPr/>
          <a:lstStyle/>
          <a:p>
            <a:r>
              <a:rPr lang="de-DE" err="1"/>
              <a:t>Feasibility</a:t>
            </a:r>
            <a:r>
              <a:rPr lang="de-DE"/>
              <a:t> – Tech Stack</a:t>
            </a:r>
          </a:p>
        </p:txBody>
      </p:sp>
      <p:sp>
        <p:nvSpPr>
          <p:cNvPr id="3" name="Inhaltsplatzhalter 2">
            <a:extLst>
              <a:ext uri="{FF2B5EF4-FFF2-40B4-BE49-F238E27FC236}">
                <a16:creationId xmlns:a16="http://schemas.microsoft.com/office/drawing/2014/main" id="{0631DBE1-7416-BBF7-DB5E-D30618E8C1F3}"/>
              </a:ext>
            </a:extLst>
          </p:cNvPr>
          <p:cNvSpPr>
            <a:spLocks noGrp="1"/>
          </p:cNvSpPr>
          <p:nvPr>
            <p:ph idx="1"/>
          </p:nvPr>
        </p:nvSpPr>
        <p:spPr>
          <a:xfrm>
            <a:off x="1097280" y="2108201"/>
            <a:ext cx="10058400" cy="4266473"/>
          </a:xfrm>
        </p:spPr>
        <p:txBody>
          <a:bodyPr vert="horz" lIns="0" tIns="45720" rIns="0" bIns="45720" rtlCol="0" anchor="t">
            <a:normAutofit fontScale="70000" lnSpcReduction="20000"/>
          </a:bodyPr>
          <a:lstStyle/>
          <a:p>
            <a:r>
              <a:rPr lang="de-DE"/>
              <a:t>Frontend</a:t>
            </a:r>
          </a:p>
          <a:p>
            <a:pPr marL="383540" lvl="1"/>
            <a:r>
              <a:rPr lang="de-DE"/>
              <a:t>Server Side Rendering</a:t>
            </a:r>
          </a:p>
          <a:p>
            <a:pPr marL="383540" lvl="1"/>
            <a:r>
              <a:rPr lang="de-DE"/>
              <a:t>Modular</a:t>
            </a:r>
          </a:p>
          <a:p>
            <a:pPr marL="383540" lvl="1"/>
            <a:r>
              <a:rPr lang="de-DE"/>
              <a:t>State </a:t>
            </a:r>
            <a:r>
              <a:rPr lang="de-DE" err="1"/>
              <a:t>of</a:t>
            </a:r>
            <a:r>
              <a:rPr lang="de-DE"/>
              <a:t> </a:t>
            </a:r>
            <a:r>
              <a:rPr lang="de-DE" err="1"/>
              <a:t>the</a:t>
            </a:r>
            <a:r>
              <a:rPr lang="de-DE"/>
              <a:t> </a:t>
            </a:r>
            <a:r>
              <a:rPr lang="de-DE" err="1"/>
              <a:t>art</a:t>
            </a:r>
            <a:r>
              <a:rPr lang="de-DE"/>
              <a:t> </a:t>
            </a:r>
            <a:r>
              <a:rPr lang="de-DE" err="1"/>
              <a:t>technology</a:t>
            </a:r>
            <a:endParaRPr lang="de-DE"/>
          </a:p>
          <a:p>
            <a:r>
              <a:rPr lang="de-DE"/>
              <a:t>Backend</a:t>
            </a:r>
          </a:p>
          <a:p>
            <a:pPr marL="383540" lvl="1"/>
            <a:r>
              <a:rPr lang="de-DE"/>
              <a:t>Fast</a:t>
            </a:r>
          </a:p>
          <a:p>
            <a:pPr marL="383540" lvl="1"/>
            <a:r>
              <a:rPr lang="de-DE"/>
              <a:t>Minimal and flexible</a:t>
            </a:r>
          </a:p>
          <a:p>
            <a:pPr marL="383540" lvl="1"/>
            <a:r>
              <a:rPr lang="de-DE"/>
              <a:t>Robust</a:t>
            </a:r>
          </a:p>
          <a:p>
            <a:pPr marL="383540" lvl="1"/>
            <a:r>
              <a:rPr lang="de-DE"/>
              <a:t>MongoDB Atlas</a:t>
            </a:r>
          </a:p>
          <a:p>
            <a:r>
              <a:rPr lang="de-DE" err="1"/>
              <a:t>Deployment</a:t>
            </a:r>
            <a:endParaRPr lang="de-DE"/>
          </a:p>
          <a:p>
            <a:pPr marL="383540" lvl="1"/>
            <a:r>
              <a:rPr lang="de-DE" err="1"/>
              <a:t>Platform</a:t>
            </a:r>
            <a:r>
              <a:rPr lang="de-DE"/>
              <a:t> independent</a:t>
            </a:r>
          </a:p>
          <a:p>
            <a:pPr marL="383540" lvl="1"/>
            <a:r>
              <a:rPr lang="de-DE" err="1"/>
              <a:t>Scalability</a:t>
            </a:r>
            <a:endParaRPr lang="de-DE"/>
          </a:p>
          <a:p>
            <a:r>
              <a:rPr lang="de-DE" err="1"/>
              <a:t>Hyperscaler</a:t>
            </a:r>
            <a:endParaRPr lang="de-DE"/>
          </a:p>
          <a:p>
            <a:pPr marL="383540" lvl="1"/>
            <a:r>
              <a:rPr lang="de-DE"/>
              <a:t>IaaS</a:t>
            </a:r>
          </a:p>
          <a:p>
            <a:pPr marL="383540" lvl="1"/>
            <a:r>
              <a:rPr lang="de-DE" err="1"/>
              <a:t>Ressources</a:t>
            </a:r>
            <a:r>
              <a:rPr lang="de-DE"/>
              <a:t> on </a:t>
            </a:r>
            <a:r>
              <a:rPr lang="de-DE" err="1"/>
              <a:t>demand</a:t>
            </a:r>
            <a:endParaRPr lang="de-DE"/>
          </a:p>
        </p:txBody>
      </p:sp>
      <p:pic>
        <p:nvPicPr>
          <p:cNvPr id="1026" name="Picture 2">
            <a:extLst>
              <a:ext uri="{FF2B5EF4-FFF2-40B4-BE49-F238E27FC236}">
                <a16:creationId xmlns:a16="http://schemas.microsoft.com/office/drawing/2014/main" id="{053AE50B-A7E8-7ABC-8CDD-2DFB7EB78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613" y="1993047"/>
            <a:ext cx="2049363" cy="12279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first alpha of Tailwind CSS v3 is now released | Laravel News">
            <a:extLst>
              <a:ext uri="{FF2B5EF4-FFF2-40B4-BE49-F238E27FC236}">
                <a16:creationId xmlns:a16="http://schemas.microsoft.com/office/drawing/2014/main" id="{6DB4265E-25C2-C9AA-9B6B-A6D3B262E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8675" y="2029394"/>
            <a:ext cx="2216329" cy="11081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deJS and Express Basics. This article is about how-to setup a… | by  Sumant Mishra | Medium">
            <a:extLst>
              <a:ext uri="{FF2B5EF4-FFF2-40B4-BE49-F238E27FC236}">
                <a16:creationId xmlns:a16="http://schemas.microsoft.com/office/drawing/2014/main" id="{EB77976E-C8C0-397E-C5E7-970CCCFCAC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2320" y="3201558"/>
            <a:ext cx="1724298" cy="10319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cker: Accelerated, Containerized Application Development">
            <a:extLst>
              <a:ext uri="{FF2B5EF4-FFF2-40B4-BE49-F238E27FC236}">
                <a16:creationId xmlns:a16="http://schemas.microsoft.com/office/drawing/2014/main" id="{B79B4504-5498-9AA9-68FF-24B61D9042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702" y="4244314"/>
            <a:ext cx="1227909" cy="12279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icrosoft Azure - Clouddienste für Entwickler - OnDemand4U">
            <a:extLst>
              <a:ext uri="{FF2B5EF4-FFF2-40B4-BE49-F238E27FC236}">
                <a16:creationId xmlns:a16="http://schemas.microsoft.com/office/drawing/2014/main" id="{7EB04B04-8090-AE39-0DC1-2B0BE422A0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0348" y="5377139"/>
            <a:ext cx="2584269" cy="100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981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45A479-79A6-EBD5-36C7-0A82C6B903BB}"/>
              </a:ext>
            </a:extLst>
          </p:cNvPr>
          <p:cNvSpPr>
            <a:spLocks noGrp="1"/>
          </p:cNvSpPr>
          <p:nvPr>
            <p:ph type="title"/>
          </p:nvPr>
        </p:nvSpPr>
        <p:spPr/>
        <p:txBody>
          <a:bodyPr/>
          <a:lstStyle/>
          <a:p>
            <a:r>
              <a:rPr lang="de-DE" err="1"/>
              <a:t>Feasibility</a:t>
            </a:r>
            <a:r>
              <a:rPr lang="de-DE"/>
              <a:t> – User </a:t>
            </a:r>
            <a:r>
              <a:rPr lang="de-DE" err="1"/>
              <a:t>acceptance</a:t>
            </a:r>
            <a:r>
              <a:rPr lang="de-DE"/>
              <a:t> </a:t>
            </a:r>
            <a:r>
              <a:rPr lang="de-DE" err="1"/>
              <a:t>test</a:t>
            </a:r>
          </a:p>
        </p:txBody>
      </p:sp>
      <p:sp>
        <p:nvSpPr>
          <p:cNvPr id="3" name="Inhaltsplatzhalter 2">
            <a:extLst>
              <a:ext uri="{FF2B5EF4-FFF2-40B4-BE49-F238E27FC236}">
                <a16:creationId xmlns:a16="http://schemas.microsoft.com/office/drawing/2014/main" id="{0631DBE1-7416-BBF7-DB5E-D30618E8C1F3}"/>
              </a:ext>
            </a:extLst>
          </p:cNvPr>
          <p:cNvSpPr>
            <a:spLocks noGrp="1"/>
          </p:cNvSpPr>
          <p:nvPr>
            <p:ph idx="1"/>
          </p:nvPr>
        </p:nvSpPr>
        <p:spPr>
          <a:xfrm>
            <a:off x="1097280" y="2108201"/>
            <a:ext cx="10058400" cy="4266473"/>
          </a:xfrm>
        </p:spPr>
        <p:txBody>
          <a:bodyPr vert="horz" lIns="0" tIns="45720" rIns="0" bIns="45720" rtlCol="0" anchor="t">
            <a:normAutofit/>
          </a:bodyPr>
          <a:lstStyle/>
          <a:p>
            <a:r>
              <a:rPr lang="de-DE" err="1"/>
              <a:t>Some</a:t>
            </a:r>
            <a:r>
              <a:rPr lang="de-DE"/>
              <a:t> </a:t>
            </a:r>
            <a:r>
              <a:rPr lang="de-DE" err="1"/>
              <a:t>details</a:t>
            </a:r>
            <a:r>
              <a:rPr lang="de-DE"/>
              <a:t> </a:t>
            </a:r>
            <a:r>
              <a:rPr lang="de-DE" err="1"/>
              <a:t>discovered</a:t>
            </a:r>
            <a:r>
              <a:rPr lang="de-DE"/>
              <a:t> </a:t>
            </a:r>
            <a:r>
              <a:rPr lang="de-DE" err="1"/>
              <a:t>that</a:t>
            </a:r>
            <a:r>
              <a:rPr lang="de-DE"/>
              <a:t> </a:t>
            </a:r>
            <a:r>
              <a:rPr lang="de-DE" err="1"/>
              <a:t>need</a:t>
            </a:r>
            <a:r>
              <a:rPr lang="de-DE"/>
              <a:t> to </a:t>
            </a:r>
            <a:r>
              <a:rPr lang="de-DE" err="1"/>
              <a:t>be</a:t>
            </a:r>
            <a:r>
              <a:rPr lang="de-DE"/>
              <a:t> </a:t>
            </a:r>
            <a:r>
              <a:rPr lang="de-DE" err="1"/>
              <a:t>implemented</a:t>
            </a:r>
            <a:endParaRPr lang="de-DE"/>
          </a:p>
          <a:p>
            <a:pPr marL="383540" lvl="1"/>
            <a:r>
              <a:rPr lang="en-US"/>
              <a:t>When product added to cart: popup with: "go to checkout or continue shopping"</a:t>
            </a:r>
          </a:p>
          <a:p>
            <a:pPr marL="383540" lvl="1"/>
            <a:r>
              <a:rPr lang="en-US"/>
              <a:t>Delivery time interesting for comparison of products</a:t>
            </a:r>
          </a:p>
          <a:p>
            <a:pPr marL="383540" lvl="1"/>
            <a:r>
              <a:rPr lang="en-US"/>
              <a:t>Information in order confirmation page: "delivery status can be checked in profile. We will also send you the tracking link via email"</a:t>
            </a:r>
          </a:p>
        </p:txBody>
      </p:sp>
    </p:spTree>
    <p:extLst>
      <p:ext uri="{BB962C8B-B14F-4D97-AF65-F5344CB8AC3E}">
        <p14:creationId xmlns:p14="http://schemas.microsoft.com/office/powerpoint/2010/main" val="132758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601567C-4815-45C4-A8C8-DEF236232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8E5B605-0164-FC61-61E5-21DDA4B8E2E4}"/>
              </a:ext>
            </a:extLst>
          </p:cNvPr>
          <p:cNvSpPr>
            <a:spLocks noGrp="1"/>
          </p:cNvSpPr>
          <p:nvPr>
            <p:ph type="title"/>
          </p:nvPr>
        </p:nvSpPr>
        <p:spPr>
          <a:xfrm>
            <a:off x="1096963" y="758826"/>
            <a:ext cx="10058400" cy="4062326"/>
          </a:xfrm>
        </p:spPr>
        <p:txBody>
          <a:bodyPr vert="horz" lIns="91440" tIns="45720" rIns="91440" bIns="45720" rtlCol="0" anchor="b">
            <a:noAutofit/>
          </a:bodyPr>
          <a:lstStyle/>
          <a:p>
            <a:pPr algn="ctr"/>
            <a:r>
              <a:rPr lang="en-US" sz="3200" b="0" i="0">
                <a:solidFill>
                  <a:srgbClr val="24292F"/>
                </a:solidFill>
                <a:effectLst/>
                <a:latin typeface="-apple-system"/>
              </a:rPr>
              <a:t>A webapp to make logistics information of online grocery shopping more transparent for customers. </a:t>
            </a:r>
            <a:br>
              <a:rPr lang="en-US" sz="3200" b="0" i="0">
                <a:solidFill>
                  <a:srgbClr val="24292F"/>
                </a:solidFill>
                <a:effectLst/>
                <a:latin typeface="-apple-system"/>
              </a:rPr>
            </a:br>
            <a:r>
              <a:rPr lang="en-US" sz="3200" b="0" i="0">
                <a:solidFill>
                  <a:srgbClr val="24292F"/>
                </a:solidFill>
                <a:effectLst/>
                <a:latin typeface="-apple-system"/>
              </a:rPr>
              <a:t>A platform where producers can transparently share their information on the sustainability of their transportation methods.</a:t>
            </a:r>
            <a:endParaRPr lang="en-US" sz="320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9D2BBCA2-F039-47DF-B36F-39D7E7CC00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1458" y="5063468"/>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77711D3-2534-4918-8661-020829D71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36915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78CF0-5693-AB0C-BFC1-D9AACE6176A9}"/>
              </a:ext>
            </a:extLst>
          </p:cNvPr>
          <p:cNvSpPr>
            <a:spLocks noGrp="1"/>
          </p:cNvSpPr>
          <p:nvPr>
            <p:ph type="title"/>
          </p:nvPr>
        </p:nvSpPr>
        <p:spPr/>
        <p:txBody>
          <a:bodyPr/>
          <a:lstStyle/>
          <a:p>
            <a:r>
              <a:rPr lang="de-DE" altLang="zh-CN" err="1">
                <a:ea typeface="宋体"/>
              </a:rPr>
              <a:t>Viability</a:t>
            </a:r>
            <a:endParaRPr lang="de-DE" err="1"/>
          </a:p>
        </p:txBody>
      </p:sp>
      <p:sp>
        <p:nvSpPr>
          <p:cNvPr id="3" name="Textplatzhalter 2">
            <a:extLst>
              <a:ext uri="{FF2B5EF4-FFF2-40B4-BE49-F238E27FC236}">
                <a16:creationId xmlns:a16="http://schemas.microsoft.com/office/drawing/2014/main" id="{70DDFDEB-EB4E-C461-8E4A-AA3197B86263}"/>
              </a:ext>
            </a:extLst>
          </p:cNvPr>
          <p:cNvSpPr>
            <a:spLocks noGrp="1"/>
          </p:cNvSpPr>
          <p:nvPr>
            <p:ph type="body" idx="1"/>
          </p:nvPr>
        </p:nvSpPr>
        <p:spPr/>
        <p:txBody>
          <a:bodyPr/>
          <a:lstStyle/>
          <a:p>
            <a:endParaRPr lang="de-DE" altLang="zh-CN">
              <a:ea typeface="宋体"/>
            </a:endParaRPr>
          </a:p>
        </p:txBody>
      </p:sp>
    </p:spTree>
    <p:extLst>
      <p:ext uri="{BB962C8B-B14F-4D97-AF65-F5344CB8AC3E}">
        <p14:creationId xmlns:p14="http://schemas.microsoft.com/office/powerpoint/2010/main" val="2220645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2" descr="一張含有 桌 的圖片&#10;&#10;自動產生的描述">
            <a:extLst>
              <a:ext uri="{FF2B5EF4-FFF2-40B4-BE49-F238E27FC236}">
                <a16:creationId xmlns:a16="http://schemas.microsoft.com/office/drawing/2014/main" id="{F63B73B0-9692-E9CB-2558-D61FC29C1B14}"/>
              </a:ext>
            </a:extLst>
          </p:cNvPr>
          <p:cNvPicPr>
            <a:picLocks noChangeAspect="1"/>
          </p:cNvPicPr>
          <p:nvPr/>
        </p:nvPicPr>
        <p:blipFill rotWithShape="1">
          <a:blip r:embed="rId2"/>
          <a:srcRect l="410" t="1064" r="485" b="936"/>
          <a:stretch/>
        </p:blipFill>
        <p:spPr>
          <a:xfrm>
            <a:off x="0" y="0"/>
            <a:ext cx="12195108" cy="6858000"/>
          </a:xfrm>
          <a:prstGeom prst="rect">
            <a:avLst/>
          </a:prstGeom>
        </p:spPr>
      </p:pic>
    </p:spTree>
    <p:extLst>
      <p:ext uri="{BB962C8B-B14F-4D97-AF65-F5344CB8AC3E}">
        <p14:creationId xmlns:p14="http://schemas.microsoft.com/office/powerpoint/2010/main" val="564716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2" descr="一張含有 桌 的圖片&#10;&#10;自動產生的描述">
            <a:extLst>
              <a:ext uri="{FF2B5EF4-FFF2-40B4-BE49-F238E27FC236}">
                <a16:creationId xmlns:a16="http://schemas.microsoft.com/office/drawing/2014/main" id="{F63B73B0-9692-E9CB-2558-D61FC29C1B14}"/>
              </a:ext>
            </a:extLst>
          </p:cNvPr>
          <p:cNvPicPr>
            <a:picLocks noChangeAspect="1"/>
          </p:cNvPicPr>
          <p:nvPr/>
        </p:nvPicPr>
        <p:blipFill rotWithShape="1">
          <a:blip r:embed="rId2"/>
          <a:srcRect l="410" t="1064" r="485" b="936"/>
          <a:stretch/>
        </p:blipFill>
        <p:spPr>
          <a:xfrm>
            <a:off x="0" y="0"/>
            <a:ext cx="12195108" cy="6858000"/>
          </a:xfrm>
          <a:prstGeom prst="rect">
            <a:avLst/>
          </a:prstGeom>
        </p:spPr>
      </p:pic>
      <p:sp>
        <p:nvSpPr>
          <p:cNvPr id="3" name="Rechteck 2">
            <a:extLst>
              <a:ext uri="{FF2B5EF4-FFF2-40B4-BE49-F238E27FC236}">
                <a16:creationId xmlns:a16="http://schemas.microsoft.com/office/drawing/2014/main" id="{1682E6A7-E9B5-0DE0-3B79-B1487F8AB7F7}"/>
              </a:ext>
            </a:extLst>
          </p:cNvPr>
          <p:cNvSpPr/>
          <p:nvPr/>
        </p:nvSpPr>
        <p:spPr>
          <a:xfrm>
            <a:off x="0" y="0"/>
            <a:ext cx="4820194" cy="6858000"/>
          </a:xfrm>
          <a:prstGeom prst="rect">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7F0D29D4-6231-13F9-8211-AC17EFE8249B}"/>
              </a:ext>
            </a:extLst>
          </p:cNvPr>
          <p:cNvSpPr/>
          <p:nvPr/>
        </p:nvSpPr>
        <p:spPr>
          <a:xfrm>
            <a:off x="4820194" y="5264330"/>
            <a:ext cx="7371806" cy="1593669"/>
          </a:xfrm>
          <a:prstGeom prst="rect">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75810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2" descr="一張含有 桌 的圖片&#10;&#10;自動產生的描述">
            <a:extLst>
              <a:ext uri="{FF2B5EF4-FFF2-40B4-BE49-F238E27FC236}">
                <a16:creationId xmlns:a16="http://schemas.microsoft.com/office/drawing/2014/main" id="{F63B73B0-9692-E9CB-2558-D61FC29C1B14}"/>
              </a:ext>
            </a:extLst>
          </p:cNvPr>
          <p:cNvPicPr>
            <a:picLocks noChangeAspect="1"/>
          </p:cNvPicPr>
          <p:nvPr/>
        </p:nvPicPr>
        <p:blipFill rotWithShape="1">
          <a:blip r:embed="rId2"/>
          <a:srcRect l="410" t="1064" r="485" b="936"/>
          <a:stretch/>
        </p:blipFill>
        <p:spPr>
          <a:xfrm>
            <a:off x="0" y="0"/>
            <a:ext cx="12195108" cy="6858000"/>
          </a:xfrm>
          <a:prstGeom prst="rect">
            <a:avLst/>
          </a:prstGeom>
        </p:spPr>
      </p:pic>
      <p:sp>
        <p:nvSpPr>
          <p:cNvPr id="3" name="Rechteck 2">
            <a:extLst>
              <a:ext uri="{FF2B5EF4-FFF2-40B4-BE49-F238E27FC236}">
                <a16:creationId xmlns:a16="http://schemas.microsoft.com/office/drawing/2014/main" id="{1682E6A7-E9B5-0DE0-3B79-B1487F8AB7F7}"/>
              </a:ext>
            </a:extLst>
          </p:cNvPr>
          <p:cNvSpPr/>
          <p:nvPr/>
        </p:nvSpPr>
        <p:spPr>
          <a:xfrm>
            <a:off x="4931229" y="0"/>
            <a:ext cx="7262325" cy="6858000"/>
          </a:xfrm>
          <a:prstGeom prst="rect">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7F0D29D4-6231-13F9-8211-AC17EFE8249B}"/>
              </a:ext>
            </a:extLst>
          </p:cNvPr>
          <p:cNvSpPr/>
          <p:nvPr/>
        </p:nvSpPr>
        <p:spPr>
          <a:xfrm>
            <a:off x="0" y="5264331"/>
            <a:ext cx="4929675" cy="1593669"/>
          </a:xfrm>
          <a:prstGeom prst="rect">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706281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2" descr="一張含有 桌 的圖片&#10;&#10;自動產生的描述">
            <a:extLst>
              <a:ext uri="{FF2B5EF4-FFF2-40B4-BE49-F238E27FC236}">
                <a16:creationId xmlns:a16="http://schemas.microsoft.com/office/drawing/2014/main" id="{F63B73B0-9692-E9CB-2558-D61FC29C1B14}"/>
              </a:ext>
            </a:extLst>
          </p:cNvPr>
          <p:cNvPicPr>
            <a:picLocks noChangeAspect="1"/>
          </p:cNvPicPr>
          <p:nvPr/>
        </p:nvPicPr>
        <p:blipFill rotWithShape="1">
          <a:blip r:embed="rId2"/>
          <a:srcRect l="410" t="1064" r="485" b="936"/>
          <a:stretch/>
        </p:blipFill>
        <p:spPr>
          <a:xfrm>
            <a:off x="0" y="0"/>
            <a:ext cx="12195108" cy="6858000"/>
          </a:xfrm>
          <a:prstGeom prst="rect">
            <a:avLst/>
          </a:prstGeom>
        </p:spPr>
      </p:pic>
      <p:sp>
        <p:nvSpPr>
          <p:cNvPr id="3" name="Rechteck 2">
            <a:extLst>
              <a:ext uri="{FF2B5EF4-FFF2-40B4-BE49-F238E27FC236}">
                <a16:creationId xmlns:a16="http://schemas.microsoft.com/office/drawing/2014/main" id="{1682E6A7-E9B5-0DE0-3B79-B1487F8AB7F7}"/>
              </a:ext>
            </a:extLst>
          </p:cNvPr>
          <p:cNvSpPr/>
          <p:nvPr/>
        </p:nvSpPr>
        <p:spPr>
          <a:xfrm>
            <a:off x="-1553" y="0"/>
            <a:ext cx="12195107" cy="5192486"/>
          </a:xfrm>
          <a:prstGeom prst="rect">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75071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DAA182-ABB4-6C10-6AB6-BDA8846AC4C1}"/>
              </a:ext>
            </a:extLst>
          </p:cNvPr>
          <p:cNvSpPr>
            <a:spLocks noGrp="1"/>
          </p:cNvSpPr>
          <p:nvPr>
            <p:ph type="title"/>
          </p:nvPr>
        </p:nvSpPr>
        <p:spPr/>
        <p:txBody>
          <a:bodyPr/>
          <a:lstStyle/>
          <a:p>
            <a:r>
              <a:rPr lang="zh-TW" altLang="en-US">
                <a:ea typeface="新細明體"/>
              </a:rPr>
              <a:t>Viability - Market Size &amp; Potential Audience</a:t>
            </a:r>
            <a:endParaRPr lang="zh-TW" altLang="en-US"/>
          </a:p>
        </p:txBody>
      </p:sp>
      <p:sp>
        <p:nvSpPr>
          <p:cNvPr id="3" name="內容版面配置區 2">
            <a:extLst>
              <a:ext uri="{FF2B5EF4-FFF2-40B4-BE49-F238E27FC236}">
                <a16:creationId xmlns:a16="http://schemas.microsoft.com/office/drawing/2014/main" id="{FB8371E5-616B-DD82-FF42-85B94B630B86}"/>
              </a:ext>
            </a:extLst>
          </p:cNvPr>
          <p:cNvSpPr>
            <a:spLocks noGrp="1"/>
          </p:cNvSpPr>
          <p:nvPr>
            <p:ph sz="half" idx="1"/>
          </p:nvPr>
        </p:nvSpPr>
        <p:spPr>
          <a:xfrm>
            <a:off x="1097280" y="2120900"/>
            <a:ext cx="4639736" cy="1935557"/>
          </a:xfrm>
        </p:spPr>
        <p:txBody>
          <a:bodyPr vert="horz" lIns="0" tIns="45720" rIns="0" bIns="45720" rtlCol="0" anchor="t">
            <a:normAutofit/>
          </a:bodyPr>
          <a:lstStyle/>
          <a:p>
            <a:pPr>
              <a:buFont typeface="Arial" panose="020F0502020204030204" pitchFamily="34" charset="0"/>
              <a:buChar char="•"/>
            </a:pPr>
            <a:r>
              <a:rPr lang="zh-TW" altLang="en-US">
                <a:ea typeface="新細明體"/>
              </a:rPr>
              <a:t>In 2021, there are about</a:t>
            </a:r>
          </a:p>
        </p:txBody>
      </p:sp>
      <p:sp>
        <p:nvSpPr>
          <p:cNvPr id="4" name="內容版面配置區 3">
            <a:extLst>
              <a:ext uri="{FF2B5EF4-FFF2-40B4-BE49-F238E27FC236}">
                <a16:creationId xmlns:a16="http://schemas.microsoft.com/office/drawing/2014/main" id="{D4045917-96ED-21BE-4ABB-09ABC208C00E}"/>
              </a:ext>
            </a:extLst>
          </p:cNvPr>
          <p:cNvSpPr>
            <a:spLocks noGrp="1"/>
          </p:cNvSpPr>
          <p:nvPr>
            <p:ph sz="half" idx="2"/>
          </p:nvPr>
        </p:nvSpPr>
        <p:spPr>
          <a:xfrm>
            <a:off x="6435126" y="2236355"/>
            <a:ext cx="1839964" cy="1543013"/>
          </a:xfrm>
          <a:solidFill>
            <a:srgbClr val="25995C"/>
          </a:solidFill>
          <a:ln>
            <a:noFill/>
          </a:ln>
        </p:spPr>
        <p:txBody>
          <a:bodyPr vert="horz" lIns="0" tIns="45720" rIns="0" bIns="45720" rtlCol="0" anchor="ctr">
            <a:normAutofit/>
          </a:bodyPr>
          <a:lstStyle/>
          <a:p>
            <a:pPr algn="ctr"/>
            <a:r>
              <a:rPr lang="zh-TW" altLang="en-US" sz="2400" b="1">
                <a:solidFill>
                  <a:srgbClr val="FFFFFF"/>
                </a:solidFill>
                <a:ea typeface="新細明體"/>
              </a:rPr>
              <a:t>Potential Audience</a:t>
            </a:r>
            <a:endParaRPr lang="zh-TW" altLang="en-US" sz="2400" b="1">
              <a:solidFill>
                <a:srgbClr val="FFFFFF"/>
              </a:solidFill>
            </a:endParaRPr>
          </a:p>
        </p:txBody>
      </p:sp>
      <p:sp>
        <p:nvSpPr>
          <p:cNvPr id="5" name="文字方塊 4">
            <a:extLst>
              <a:ext uri="{FF2B5EF4-FFF2-40B4-BE49-F238E27FC236}">
                <a16:creationId xmlns:a16="http://schemas.microsoft.com/office/drawing/2014/main" id="{5DC9E089-2B65-1466-463D-C6E77827F4CE}"/>
              </a:ext>
            </a:extLst>
          </p:cNvPr>
          <p:cNvSpPr txBox="1"/>
          <p:nvPr/>
        </p:nvSpPr>
        <p:spPr>
          <a:xfrm>
            <a:off x="1171863" y="2563090"/>
            <a:ext cx="534554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4800" b="1">
                <a:solidFill>
                  <a:srgbClr val="25995C"/>
                </a:solidFill>
                <a:ea typeface="新細明體"/>
                <a:cs typeface="+mn-lt"/>
              </a:rPr>
              <a:t>8.34 M </a:t>
            </a:r>
            <a:endParaRPr lang="zh-TW" altLang="en-US" sz="4800">
              <a:ea typeface="新細明體"/>
              <a:cs typeface="+mn-lt"/>
            </a:endParaRPr>
          </a:p>
          <a:p>
            <a:r>
              <a:rPr lang="en-US" altLang="zh-TW">
                <a:solidFill>
                  <a:schemeClr val="tx1">
                    <a:lumMod val="75000"/>
                    <a:lumOff val="25000"/>
                  </a:schemeClr>
                </a:solidFill>
                <a:ea typeface="新細明體"/>
              </a:rPr>
              <a:t>People aged between 16 and 45 years have bought groceries online.</a:t>
            </a:r>
            <a:endParaRPr lang="zh-TW" altLang="en-US">
              <a:solidFill>
                <a:schemeClr val="tx1">
                  <a:lumMod val="75000"/>
                  <a:lumOff val="25000"/>
                </a:schemeClr>
              </a:solidFill>
              <a:ea typeface="新細明體"/>
            </a:endParaRPr>
          </a:p>
        </p:txBody>
      </p:sp>
      <p:sp>
        <p:nvSpPr>
          <p:cNvPr id="8" name="內容版面配置區 2">
            <a:extLst>
              <a:ext uri="{FF2B5EF4-FFF2-40B4-BE49-F238E27FC236}">
                <a16:creationId xmlns:a16="http://schemas.microsoft.com/office/drawing/2014/main" id="{5379924C-D667-40FA-337E-E67D07A8A1D4}"/>
              </a:ext>
            </a:extLst>
          </p:cNvPr>
          <p:cNvSpPr txBox="1">
            <a:spLocks/>
          </p:cNvSpPr>
          <p:nvPr/>
        </p:nvSpPr>
        <p:spPr>
          <a:xfrm>
            <a:off x="1099591" y="4028209"/>
            <a:ext cx="4991869" cy="1929784"/>
          </a:xfrm>
          <a:prstGeom prst="rect">
            <a:avLst/>
          </a:prstGeom>
        </p:spPr>
        <p:txBody>
          <a:bodyPr vert="horz" lIns="0" tIns="45720" rIns="0" bIns="45720" rtlCol="0" anchor="t">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Sans-Serif" panose="020F0502020204030204" pitchFamily="34" charset="0"/>
              <a:buChar char="•"/>
            </a:pPr>
            <a:r>
              <a:rPr lang="zh-TW">
                <a:ea typeface="+mn-lt"/>
                <a:cs typeface="+mn-lt"/>
              </a:rPr>
              <a:t>And </a:t>
            </a:r>
            <a:r>
              <a:rPr lang="en-US" altLang="zh-TW">
                <a:ea typeface="+mn-lt"/>
                <a:cs typeface="+mn-lt"/>
              </a:rPr>
              <a:t>over </a:t>
            </a:r>
            <a:r>
              <a:rPr lang="zh-TW" altLang="en-US">
                <a:ea typeface="+mn-lt"/>
                <a:cs typeface="+mn-lt"/>
              </a:rPr>
              <a:t> </a:t>
            </a:r>
            <a:endParaRPr lang="zh-TW" altLang="en-US"/>
          </a:p>
          <a:p>
            <a:pPr>
              <a:buFont typeface="Arial,Sans-Serif" panose="020F0502020204030204" pitchFamily="34" charset="0"/>
              <a:buChar char="•"/>
            </a:pPr>
            <a:endParaRPr lang="en-US" altLang="zh-TW">
              <a:ea typeface="+mn-lt"/>
              <a:cs typeface="+mn-lt"/>
            </a:endParaRPr>
          </a:p>
          <a:p>
            <a:pPr marL="0" indent="0">
              <a:lnSpc>
                <a:spcPct val="110000"/>
              </a:lnSpc>
              <a:spcBef>
                <a:spcPts val="200"/>
              </a:spcBef>
              <a:buNone/>
            </a:pPr>
            <a:r>
              <a:rPr lang="en-US" altLang="zh-TW">
                <a:ea typeface="+mn-lt"/>
                <a:cs typeface="+mn-lt"/>
              </a:rPr>
              <a:t>  of people are</a:t>
            </a:r>
            <a:r>
              <a:rPr lang="zh-TW">
                <a:ea typeface="+mn-lt"/>
                <a:cs typeface="+mn-lt"/>
              </a:rPr>
              <a:t> </a:t>
            </a:r>
            <a:r>
              <a:rPr lang="en-US" altLang="zh-TW">
                <a:ea typeface="+mn-lt"/>
                <a:cs typeface="+mn-lt"/>
              </a:rPr>
              <a:t>willing</a:t>
            </a:r>
            <a:r>
              <a:rPr lang="zh-TW">
                <a:ea typeface="+mn-lt"/>
                <a:cs typeface="+mn-lt"/>
              </a:rPr>
              <a:t> </a:t>
            </a:r>
            <a:r>
              <a:rPr lang="en-US" altLang="zh-TW">
                <a:ea typeface="+mn-lt"/>
                <a:cs typeface="+mn-lt"/>
              </a:rPr>
              <a:t>to </a:t>
            </a:r>
            <a:endParaRPr lang="en-US">
              <a:ea typeface="+mn-lt"/>
              <a:cs typeface="+mn-lt"/>
            </a:endParaRPr>
          </a:p>
          <a:p>
            <a:pPr marL="0" indent="0">
              <a:lnSpc>
                <a:spcPct val="110000"/>
              </a:lnSpc>
              <a:spcBef>
                <a:spcPts val="200"/>
              </a:spcBef>
              <a:buNone/>
            </a:pPr>
            <a:r>
              <a:rPr lang="en-US" altLang="zh-TW">
                <a:ea typeface="+mn-lt"/>
                <a:cs typeface="+mn-lt"/>
              </a:rPr>
              <a:t>  pay</a:t>
            </a:r>
            <a:r>
              <a:rPr lang="zh-TW">
                <a:ea typeface="+mn-lt"/>
                <a:cs typeface="+mn-lt"/>
              </a:rPr>
              <a:t> </a:t>
            </a:r>
            <a:r>
              <a:rPr lang="en-US" altLang="zh-TW">
                <a:ea typeface="+mn-lt"/>
                <a:cs typeface="+mn-lt"/>
              </a:rPr>
              <a:t>more mon</a:t>
            </a:r>
            <a:r>
              <a:rPr lang="en-US">
                <a:ea typeface="+mn-lt"/>
                <a:cs typeface="+mn-lt"/>
              </a:rPr>
              <a:t>ey for sus</a:t>
            </a:r>
            <a:r>
              <a:rPr lang="en-US" altLang="zh-TW">
                <a:ea typeface="+mn-lt"/>
                <a:cs typeface="+mn-lt"/>
              </a:rPr>
              <a:t>tainable</a:t>
            </a:r>
            <a:r>
              <a:rPr lang="zh-TW">
                <a:ea typeface="+mn-lt"/>
                <a:cs typeface="+mn-lt"/>
              </a:rPr>
              <a:t> </a:t>
            </a:r>
            <a:r>
              <a:rPr lang="en-US" altLang="zh-TW">
                <a:ea typeface="+mn-lt"/>
                <a:cs typeface="+mn-lt"/>
              </a:rPr>
              <a:t>products.</a:t>
            </a:r>
            <a:endParaRPr lang="en-US"/>
          </a:p>
        </p:txBody>
      </p:sp>
      <p:sp>
        <p:nvSpPr>
          <p:cNvPr id="9" name="文字方塊 8">
            <a:extLst>
              <a:ext uri="{FF2B5EF4-FFF2-40B4-BE49-F238E27FC236}">
                <a16:creationId xmlns:a16="http://schemas.microsoft.com/office/drawing/2014/main" id="{47E1A940-D8A7-F6D9-CDBA-0345FB1A0FA2}"/>
              </a:ext>
            </a:extLst>
          </p:cNvPr>
          <p:cNvSpPr txBox="1"/>
          <p:nvPr/>
        </p:nvSpPr>
        <p:spPr>
          <a:xfrm>
            <a:off x="1633681" y="4162136"/>
            <a:ext cx="379268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4800" b="1">
                <a:solidFill>
                  <a:srgbClr val="25995C"/>
                </a:solidFill>
                <a:ea typeface="新細明體"/>
                <a:cs typeface="+mn-lt"/>
              </a:rPr>
              <a:t>80% </a:t>
            </a:r>
            <a:endParaRPr lang="zh-TW" altLang="en-US" sz="4800">
              <a:ea typeface="新細明體"/>
              <a:cs typeface="+mn-lt"/>
            </a:endParaRPr>
          </a:p>
        </p:txBody>
      </p:sp>
      <p:sp>
        <p:nvSpPr>
          <p:cNvPr id="13" name="內容版面配置區 3">
            <a:extLst>
              <a:ext uri="{FF2B5EF4-FFF2-40B4-BE49-F238E27FC236}">
                <a16:creationId xmlns:a16="http://schemas.microsoft.com/office/drawing/2014/main" id="{DA877471-5482-8ACC-EA99-D343699FF5AD}"/>
              </a:ext>
            </a:extLst>
          </p:cNvPr>
          <p:cNvSpPr txBox="1">
            <a:spLocks/>
          </p:cNvSpPr>
          <p:nvPr/>
        </p:nvSpPr>
        <p:spPr>
          <a:xfrm>
            <a:off x="6437435" y="4074391"/>
            <a:ext cx="1839964" cy="1543013"/>
          </a:xfrm>
          <a:prstGeom prst="rect">
            <a:avLst/>
          </a:prstGeom>
          <a:solidFill>
            <a:srgbClr val="25995C"/>
          </a:solidFill>
          <a:ln>
            <a:noFill/>
          </a:ln>
        </p:spPr>
        <p:txBody>
          <a:bodyPr vert="horz" lIns="0" tIns="45720" rIns="0" bIns="45720" rtlCol="0" anchor="ctr">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zh-TW" altLang="en-US" sz="2400" b="1">
                <a:solidFill>
                  <a:srgbClr val="FFFFFF"/>
                </a:solidFill>
                <a:ea typeface="新細明體"/>
              </a:rPr>
              <a:t>Estimated Traffics</a:t>
            </a:r>
          </a:p>
        </p:txBody>
      </p:sp>
      <p:sp>
        <p:nvSpPr>
          <p:cNvPr id="14" name="內容版面配置區 3">
            <a:extLst>
              <a:ext uri="{FF2B5EF4-FFF2-40B4-BE49-F238E27FC236}">
                <a16:creationId xmlns:a16="http://schemas.microsoft.com/office/drawing/2014/main" id="{3312857B-0281-4A3A-0BB3-FE2A02E9A0AF}"/>
              </a:ext>
            </a:extLst>
          </p:cNvPr>
          <p:cNvSpPr txBox="1">
            <a:spLocks/>
          </p:cNvSpPr>
          <p:nvPr/>
        </p:nvSpPr>
        <p:spPr>
          <a:xfrm>
            <a:off x="8267389" y="4074391"/>
            <a:ext cx="2994509" cy="1543013"/>
          </a:xfrm>
          <a:prstGeom prst="rect">
            <a:avLst/>
          </a:prstGeom>
          <a:solidFill>
            <a:schemeClr val="bg1"/>
          </a:solidFill>
          <a:ln>
            <a:noFill/>
          </a:ln>
        </p:spPr>
        <p:txBody>
          <a:bodyPr vert="horz" lIns="0" tIns="45720" rIns="0" bIns="45720" rtlCol="0" anchor="b">
            <a:no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TW" altLang="en-US" sz="4800" b="1">
                <a:solidFill>
                  <a:srgbClr val="25995C"/>
                </a:solidFill>
                <a:ea typeface="新細明體"/>
                <a:cs typeface="+mn-lt"/>
              </a:rPr>
              <a:t>  0.66 M</a:t>
            </a:r>
            <a:endParaRPr lang="zh-TW"/>
          </a:p>
        </p:txBody>
      </p:sp>
      <p:sp>
        <p:nvSpPr>
          <p:cNvPr id="15" name="文字方塊 14">
            <a:extLst>
              <a:ext uri="{FF2B5EF4-FFF2-40B4-BE49-F238E27FC236}">
                <a16:creationId xmlns:a16="http://schemas.microsoft.com/office/drawing/2014/main" id="{64CB38EE-7C5F-FBAC-8566-AA695534FF97}"/>
              </a:ext>
            </a:extLst>
          </p:cNvPr>
          <p:cNvSpPr txBox="1"/>
          <p:nvPr/>
        </p:nvSpPr>
        <p:spPr>
          <a:xfrm>
            <a:off x="8280401" y="4268354"/>
            <a:ext cx="3049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a:solidFill>
                  <a:srgbClr val="404040"/>
                </a:solidFill>
                <a:ea typeface="新細明體"/>
              </a:rPr>
              <a:t>10% of Potential Audience</a:t>
            </a:r>
          </a:p>
        </p:txBody>
      </p:sp>
      <p:sp>
        <p:nvSpPr>
          <p:cNvPr id="16" name="內容版面配置區 3">
            <a:extLst>
              <a:ext uri="{FF2B5EF4-FFF2-40B4-BE49-F238E27FC236}">
                <a16:creationId xmlns:a16="http://schemas.microsoft.com/office/drawing/2014/main" id="{41668A70-17F6-82D3-5B50-49832B31984C}"/>
              </a:ext>
            </a:extLst>
          </p:cNvPr>
          <p:cNvSpPr txBox="1">
            <a:spLocks/>
          </p:cNvSpPr>
          <p:nvPr/>
        </p:nvSpPr>
        <p:spPr>
          <a:xfrm>
            <a:off x="8279483" y="2235914"/>
            <a:ext cx="2994509" cy="1543013"/>
          </a:xfrm>
          <a:prstGeom prst="rect">
            <a:avLst/>
          </a:prstGeom>
          <a:solidFill>
            <a:schemeClr val="bg1"/>
          </a:solidFill>
          <a:ln>
            <a:noFill/>
          </a:ln>
        </p:spPr>
        <p:txBody>
          <a:bodyPr vert="horz" lIns="0" tIns="45720" rIns="0" bIns="45720" rtlCol="0" anchor="b">
            <a:no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TW" altLang="en-US" sz="4800" b="1">
                <a:solidFill>
                  <a:srgbClr val="25995C"/>
                </a:solidFill>
                <a:ea typeface="新細明體"/>
                <a:cs typeface="+mn-lt"/>
              </a:rPr>
              <a:t>  6.6 M</a:t>
            </a:r>
            <a:endParaRPr lang="zh-TW"/>
          </a:p>
        </p:txBody>
      </p:sp>
      <p:sp>
        <p:nvSpPr>
          <p:cNvPr id="17" name="文字方塊 16">
            <a:extLst>
              <a:ext uri="{FF2B5EF4-FFF2-40B4-BE49-F238E27FC236}">
                <a16:creationId xmlns:a16="http://schemas.microsoft.com/office/drawing/2014/main" id="{10A6A416-5B02-B1B1-BA8A-0FED2DC6280F}"/>
              </a:ext>
            </a:extLst>
          </p:cNvPr>
          <p:cNvSpPr txBox="1"/>
          <p:nvPr/>
        </p:nvSpPr>
        <p:spPr>
          <a:xfrm>
            <a:off x="8292495" y="2429877"/>
            <a:ext cx="3049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a:solidFill>
                  <a:srgbClr val="404040"/>
                </a:solidFill>
                <a:ea typeface="新細明體"/>
              </a:rPr>
              <a:t>8.34 M x 80% = </a:t>
            </a:r>
          </a:p>
        </p:txBody>
      </p:sp>
    </p:spTree>
    <p:extLst>
      <p:ext uri="{BB962C8B-B14F-4D97-AF65-F5344CB8AC3E}">
        <p14:creationId xmlns:p14="http://schemas.microsoft.com/office/powerpoint/2010/main" val="1611734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err="1"/>
              <a:t>Appendix – Potential Audience</a:t>
            </a:r>
            <a:endParaRPr lang="de-DE"/>
          </a:p>
        </p:txBody>
      </p:sp>
      <p:sp>
        <p:nvSpPr>
          <p:cNvPr id="10" name="內容版面配置區 7">
            <a:extLst>
              <a:ext uri="{FF2B5EF4-FFF2-40B4-BE49-F238E27FC236}">
                <a16:creationId xmlns:a16="http://schemas.microsoft.com/office/drawing/2014/main" id="{F67FB255-5286-95AD-5BF7-68D8534D3905}"/>
              </a:ext>
            </a:extLst>
          </p:cNvPr>
          <p:cNvSpPr txBox="1">
            <a:spLocks/>
          </p:cNvSpPr>
          <p:nvPr/>
        </p:nvSpPr>
        <p:spPr>
          <a:xfrm>
            <a:off x="724221" y="2108200"/>
            <a:ext cx="5219543" cy="987697"/>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l"/>
            </a:pPr>
            <a:r>
              <a:rPr lang="en-US" altLang="zh-TW" sz="1600"/>
              <a:t>Share of online shoppers who ordered or </a:t>
            </a:r>
            <a:r>
              <a:rPr lang="en-US" altLang="zh-TW" sz="1600">
                <a:solidFill>
                  <a:schemeClr val="accent4"/>
                </a:solidFill>
              </a:rPr>
              <a:t>purchased groceries</a:t>
            </a:r>
            <a:r>
              <a:rPr lang="en-US" altLang="zh-TW" sz="1600"/>
              <a:t>/essential goods for private purposes </a:t>
            </a:r>
            <a:r>
              <a:rPr lang="en-US" altLang="zh-TW" sz="1600">
                <a:solidFill>
                  <a:schemeClr val="accent4"/>
                </a:solidFill>
              </a:rPr>
              <a:t>on the internet in Germany </a:t>
            </a:r>
            <a:r>
              <a:rPr lang="en-US" altLang="zh-TW" sz="1600"/>
              <a:t>in 2021, by age group</a:t>
            </a:r>
          </a:p>
        </p:txBody>
      </p:sp>
      <p:pic>
        <p:nvPicPr>
          <p:cNvPr id="14" name="圖片 13">
            <a:extLst>
              <a:ext uri="{FF2B5EF4-FFF2-40B4-BE49-F238E27FC236}">
                <a16:creationId xmlns:a16="http://schemas.microsoft.com/office/drawing/2014/main" id="{826DDD5D-06AD-B474-51F6-1AEA006B9A76}"/>
              </a:ext>
            </a:extLst>
          </p:cNvPr>
          <p:cNvPicPr>
            <a:picLocks noChangeAspect="1"/>
          </p:cNvPicPr>
          <p:nvPr/>
        </p:nvPicPr>
        <p:blipFill rotWithShape="1">
          <a:blip r:embed="rId3">
            <a:extLst>
              <a:ext uri="{28A0092B-C50C-407E-A947-70E740481C1C}">
                <a14:useLocalDpi xmlns:a14="http://schemas.microsoft.com/office/drawing/2010/main" val="0"/>
              </a:ext>
            </a:extLst>
          </a:blip>
          <a:srcRect l="2567" b="12374"/>
          <a:stretch/>
        </p:blipFill>
        <p:spPr>
          <a:xfrm>
            <a:off x="6087295" y="2104906"/>
            <a:ext cx="5447211" cy="3368431"/>
          </a:xfrm>
          <a:prstGeom prst="rect">
            <a:avLst/>
          </a:prstGeom>
          <a:effectLst>
            <a:outerShdw blurRad="50800" dist="38100" dir="2700000" algn="tl" rotWithShape="0">
              <a:prstClr val="black">
                <a:alpha val="40000"/>
              </a:prstClr>
            </a:outerShdw>
          </a:effectLst>
        </p:spPr>
      </p:pic>
      <p:sp>
        <p:nvSpPr>
          <p:cNvPr id="18" name="New shape">
            <a:extLst>
              <a:ext uri="{FF2B5EF4-FFF2-40B4-BE49-F238E27FC236}">
                <a16:creationId xmlns:a16="http://schemas.microsoft.com/office/drawing/2014/main" id="{4539821C-C63B-A65A-001E-EB23402B6825}"/>
              </a:ext>
            </a:extLst>
          </p:cNvPr>
          <p:cNvSpPr/>
          <p:nvPr/>
        </p:nvSpPr>
        <p:spPr>
          <a:xfrm>
            <a:off x="6087294" y="5598162"/>
            <a:ext cx="5447211" cy="750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fontAlgn="base"/>
            <a:r>
              <a:rPr lang="en-US" altLang="zh-TW" sz="800" b="1" i="0">
                <a:solidFill>
                  <a:srgbClr val="455F7C"/>
                </a:solidFill>
                <a:effectLst/>
                <a:latin typeface="Open Sans" panose="020B0606030504020204" pitchFamily="34" charset="0"/>
              </a:rPr>
              <a:t>Region: </a:t>
            </a:r>
            <a:r>
              <a:rPr lang="en-US" altLang="zh-TW" sz="800" b="0" i="0">
                <a:solidFill>
                  <a:srgbClr val="455F7C"/>
                </a:solidFill>
                <a:effectLst/>
                <a:latin typeface="Open Sans" panose="020B0606030504020204" pitchFamily="34" charset="0"/>
              </a:rPr>
              <a:t>Germany</a:t>
            </a:r>
          </a:p>
          <a:p>
            <a:pPr algn="l" fontAlgn="base"/>
            <a:r>
              <a:rPr lang="en-US" altLang="zh-TW" sz="800" b="1" i="0">
                <a:solidFill>
                  <a:srgbClr val="455F7C"/>
                </a:solidFill>
                <a:effectLst/>
                <a:latin typeface="Open Sans" panose="020B0606030504020204" pitchFamily="34" charset="0"/>
              </a:rPr>
              <a:t>Survey time period: </a:t>
            </a:r>
            <a:r>
              <a:rPr lang="en-US" altLang="zh-TW" sz="800" b="0" i="0">
                <a:solidFill>
                  <a:srgbClr val="455F7C"/>
                </a:solidFill>
                <a:effectLst/>
                <a:latin typeface="Open Sans" panose="020B0606030504020204" pitchFamily="34" charset="0"/>
              </a:rPr>
              <a:t>March 1 to July 31, 2021</a:t>
            </a:r>
          </a:p>
          <a:p>
            <a:pPr algn="l" fontAlgn="base"/>
            <a:r>
              <a:rPr lang="en-US" altLang="zh-TW" sz="800" b="1" i="0">
                <a:solidFill>
                  <a:srgbClr val="455F7C"/>
                </a:solidFill>
                <a:effectLst/>
                <a:latin typeface="Open Sans" panose="020B0606030504020204" pitchFamily="34" charset="0"/>
              </a:rPr>
              <a:t>Age group: </a:t>
            </a:r>
            <a:r>
              <a:rPr lang="en-US" altLang="zh-TW" sz="800" b="0" i="0">
                <a:solidFill>
                  <a:srgbClr val="455F7C"/>
                </a:solidFill>
                <a:effectLst/>
                <a:latin typeface="Open Sans" panose="020B0606030504020204" pitchFamily="34" charset="0"/>
              </a:rPr>
              <a:t>16-75 years</a:t>
            </a:r>
          </a:p>
          <a:p>
            <a:pPr algn="l" fontAlgn="base"/>
            <a:r>
              <a:rPr lang="en-US" altLang="zh-TW" sz="800" b="1" i="0">
                <a:solidFill>
                  <a:srgbClr val="455F7C"/>
                </a:solidFill>
                <a:effectLst/>
                <a:latin typeface="Open Sans" panose="020B0606030504020204" pitchFamily="34" charset="0"/>
              </a:rPr>
              <a:t>Method of interview: </a:t>
            </a:r>
            <a:r>
              <a:rPr lang="en-US" altLang="zh-TW" sz="800" b="0" i="0">
                <a:solidFill>
                  <a:srgbClr val="455F7C"/>
                </a:solidFill>
                <a:effectLst/>
                <a:latin typeface="Open Sans" panose="020B0606030504020204" pitchFamily="34" charset="0"/>
              </a:rPr>
              <a:t>Questionnaire</a:t>
            </a:r>
          </a:p>
          <a:p>
            <a:pPr algn="l" fontAlgn="base"/>
            <a:r>
              <a:rPr lang="en-US" altLang="zh-TW" sz="800" b="1">
                <a:solidFill>
                  <a:srgbClr val="455F7C"/>
                </a:solidFill>
                <a:latin typeface="Open Sans" panose="020B0606030504020204" pitchFamily="34" charset="0"/>
              </a:rPr>
              <a:t>S</a:t>
            </a:r>
            <a:r>
              <a:rPr lang="en-US" altLang="zh-TW" sz="800" b="1" i="0">
                <a:solidFill>
                  <a:srgbClr val="455F7C"/>
                </a:solidFill>
                <a:effectLst/>
                <a:latin typeface="Open Sans" panose="020B0606030504020204" pitchFamily="34" charset="0"/>
              </a:rPr>
              <a:t>ource: Statista</a:t>
            </a:r>
            <a:endParaRPr lang="en-US" altLang="zh-TW" sz="800" b="0" i="0">
              <a:solidFill>
                <a:srgbClr val="455F7C"/>
              </a:solidFill>
              <a:effectLst/>
              <a:latin typeface="Open Sans" panose="020B0606030504020204" pitchFamily="34" charset="0"/>
            </a:endParaRPr>
          </a:p>
        </p:txBody>
      </p:sp>
      <p:sp>
        <p:nvSpPr>
          <p:cNvPr id="19" name="New shape">
            <a:extLst>
              <a:ext uri="{FF2B5EF4-FFF2-40B4-BE49-F238E27FC236}">
                <a16:creationId xmlns:a16="http://schemas.microsoft.com/office/drawing/2014/main" id="{4D255C34-0C03-8771-D35D-C444018A2B97}"/>
              </a:ext>
            </a:extLst>
          </p:cNvPr>
          <p:cNvSpPr/>
          <p:nvPr/>
        </p:nvSpPr>
        <p:spPr>
          <a:xfrm>
            <a:off x="10364505" y="5973355"/>
            <a:ext cx="1170000" cy="2376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圓角矩形 19">
            <a:extLst>
              <a:ext uri="{FF2B5EF4-FFF2-40B4-BE49-F238E27FC236}">
                <a16:creationId xmlns:a16="http://schemas.microsoft.com/office/drawing/2014/main" id="{AE44A1DF-291D-73F3-60D7-5E6619268661}"/>
              </a:ext>
            </a:extLst>
          </p:cNvPr>
          <p:cNvSpPr/>
          <p:nvPr/>
        </p:nvSpPr>
        <p:spPr>
          <a:xfrm>
            <a:off x="6087294" y="2104906"/>
            <a:ext cx="2338253" cy="3368431"/>
          </a:xfrm>
          <a:prstGeom prst="roundRect">
            <a:avLst/>
          </a:prstGeom>
          <a:noFill/>
          <a:ln w="1905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aphicFrame>
        <p:nvGraphicFramePr>
          <p:cNvPr id="24" name="表格 11">
            <a:extLst>
              <a:ext uri="{FF2B5EF4-FFF2-40B4-BE49-F238E27FC236}">
                <a16:creationId xmlns:a16="http://schemas.microsoft.com/office/drawing/2014/main" id="{ABD745B2-7329-2B49-D43E-B2D0837CCD8A}"/>
              </a:ext>
            </a:extLst>
          </p:cNvPr>
          <p:cNvGraphicFramePr>
            <a:graphicFrameLocks/>
          </p:cNvGraphicFramePr>
          <p:nvPr>
            <p:extLst>
              <p:ext uri="{D42A27DB-BD31-4B8C-83A1-F6EECF244321}">
                <p14:modId xmlns:p14="http://schemas.microsoft.com/office/powerpoint/2010/main" val="1314299796"/>
              </p:ext>
            </p:extLst>
          </p:nvPr>
        </p:nvGraphicFramePr>
        <p:xfrm>
          <a:off x="724220" y="3227977"/>
          <a:ext cx="5219543" cy="2245360"/>
        </p:xfrm>
        <a:graphic>
          <a:graphicData uri="http://schemas.openxmlformats.org/drawingml/2006/table">
            <a:tbl>
              <a:tblPr firstRow="1" bandRow="1">
                <a:tableStyleId>{5202B0CA-FC54-4496-8BCA-5EF66A818D29}</a:tableStyleId>
              </a:tblPr>
              <a:tblGrid>
                <a:gridCol w="634481">
                  <a:extLst>
                    <a:ext uri="{9D8B030D-6E8A-4147-A177-3AD203B41FA5}">
                      <a16:colId xmlns:a16="http://schemas.microsoft.com/office/drawing/2014/main" val="4022850828"/>
                    </a:ext>
                  </a:extLst>
                </a:gridCol>
                <a:gridCol w="1632857">
                  <a:extLst>
                    <a:ext uri="{9D8B030D-6E8A-4147-A177-3AD203B41FA5}">
                      <a16:colId xmlns:a16="http://schemas.microsoft.com/office/drawing/2014/main" val="918458450"/>
                    </a:ext>
                  </a:extLst>
                </a:gridCol>
                <a:gridCol w="1045028">
                  <a:extLst>
                    <a:ext uri="{9D8B030D-6E8A-4147-A177-3AD203B41FA5}">
                      <a16:colId xmlns:a16="http://schemas.microsoft.com/office/drawing/2014/main" val="3846340527"/>
                    </a:ext>
                  </a:extLst>
                </a:gridCol>
                <a:gridCol w="1907177">
                  <a:extLst>
                    <a:ext uri="{9D8B030D-6E8A-4147-A177-3AD203B41FA5}">
                      <a16:colId xmlns:a16="http://schemas.microsoft.com/office/drawing/2014/main" val="1816042577"/>
                    </a:ext>
                  </a:extLst>
                </a:gridCol>
              </a:tblGrid>
              <a:tr h="399869">
                <a:tc>
                  <a:txBody>
                    <a:bodyPr/>
                    <a:lstStyle/>
                    <a:p>
                      <a:pPr marL="0" algn="ctr" defTabSz="914400" rtl="0" eaLnBrk="1" latinLnBrk="0" hangingPunct="1"/>
                      <a:endParaRPr lang="zh-TW" altLang="en-US" sz="1400" b="1" kern="1200">
                        <a:ln w="9525">
                          <a:noFill/>
                        </a:ln>
                        <a:solidFill>
                          <a:schemeClr val="tx1"/>
                        </a:solidFill>
                        <a:latin typeface="+mn-lt"/>
                        <a:ea typeface="+mn-ea"/>
                        <a:cs typeface="+mn-c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algn="ctr" defTabSz="914400" rtl="0" eaLnBrk="1" fontAlgn="t" latinLnBrk="0" hangingPunct="1">
                        <a:spcBef>
                          <a:spcPts val="0"/>
                        </a:spcBef>
                        <a:spcAft>
                          <a:spcPts val="0"/>
                        </a:spcAft>
                      </a:pPr>
                      <a:r>
                        <a:rPr lang="en-US" altLang="zh-TW" sz="1400" b="1" kern="1200">
                          <a:ln w="9525">
                            <a:noFill/>
                          </a:ln>
                          <a:solidFill>
                            <a:schemeClr val="tx1"/>
                          </a:solidFill>
                          <a:latin typeface="+mn-lt"/>
                          <a:ea typeface="+mn-ea"/>
                          <a:cs typeface="+mn-cs"/>
                        </a:rPr>
                        <a:t>Share of online shoppers buying groceries online</a:t>
                      </a:r>
                    </a:p>
                  </a:txBody>
                  <a:tcPr marL="63500" marR="63500" marT="63500" marB="635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algn="ctr" defTabSz="914400" rtl="0" eaLnBrk="1" fontAlgn="t" latinLnBrk="0" hangingPunct="1">
                        <a:spcBef>
                          <a:spcPts val="0"/>
                        </a:spcBef>
                        <a:spcAft>
                          <a:spcPts val="0"/>
                        </a:spcAft>
                      </a:pPr>
                      <a:r>
                        <a:rPr lang="en-US" sz="1400" b="1" kern="1200">
                          <a:ln w="9525">
                            <a:noFill/>
                          </a:ln>
                          <a:solidFill>
                            <a:schemeClr val="tx1"/>
                          </a:solidFill>
                          <a:latin typeface="+mn-lt"/>
                          <a:ea typeface="+mn-ea"/>
                          <a:cs typeface="+mn-cs"/>
                        </a:rPr>
                        <a:t>Population (Million)</a:t>
                      </a:r>
                    </a:p>
                  </a:txBody>
                  <a:tcPr marL="63500" marR="63500" marT="63500" marB="635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algn="ctr" defTabSz="914400" rtl="0" eaLnBrk="1" fontAlgn="t" latinLnBrk="0" hangingPunct="1">
                        <a:spcBef>
                          <a:spcPts val="0"/>
                        </a:spcBef>
                        <a:spcAft>
                          <a:spcPts val="0"/>
                        </a:spcAft>
                      </a:pPr>
                      <a:r>
                        <a:rPr lang="en-US" sz="1400" b="1" kern="1200">
                          <a:ln w="9525">
                            <a:noFill/>
                          </a:ln>
                          <a:solidFill>
                            <a:schemeClr val="tx1"/>
                          </a:solidFill>
                          <a:latin typeface="+mn-lt"/>
                          <a:ea typeface="+mn-ea"/>
                          <a:cs typeface="+mn-cs"/>
                        </a:rPr>
                        <a:t>Number of Potential Audience (Million)</a:t>
                      </a:r>
                    </a:p>
                  </a:txBody>
                  <a:tcPr marL="63500" marR="63500" marT="63500" marB="635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688827141"/>
                  </a:ext>
                </a:extLst>
              </a:tr>
              <a:tr h="370840">
                <a:tc>
                  <a:txBody>
                    <a:bodyPr/>
                    <a:lstStyle/>
                    <a:p>
                      <a:pPr algn="ctr" rtl="0" fontAlgn="t">
                        <a:spcBef>
                          <a:spcPts val="0"/>
                        </a:spcBef>
                        <a:spcAft>
                          <a:spcPts val="0"/>
                        </a:spcAft>
                      </a:pPr>
                      <a:r>
                        <a:rPr lang="en-US" sz="1400" b="1" i="0" u="none" strike="noStrike">
                          <a:solidFill>
                            <a:srgbClr val="000000"/>
                          </a:solidFill>
                          <a:effectLst/>
                          <a:latin typeface="+mn-lt"/>
                        </a:rPr>
                        <a:t>16-25 years</a:t>
                      </a:r>
                      <a:endParaRPr lang="en-US" sz="2400" b="1">
                        <a:effectLst/>
                        <a:latin typeface="+mn-lt"/>
                      </a:endParaRPr>
                    </a:p>
                  </a:txBody>
                  <a:tcPr marL="63500" marR="63500" marT="63500" marB="635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a:ln w="9525">
                            <a:noFill/>
                          </a:ln>
                          <a:solidFill>
                            <a:schemeClr val="accent4"/>
                          </a:solidFill>
                          <a:latin typeface="+mn-lt"/>
                        </a:rPr>
                        <a:t>21%</a:t>
                      </a:r>
                      <a:endParaRPr lang="zh-TW" altLang="en-US">
                        <a:ln w="9525">
                          <a:noFill/>
                        </a:ln>
                        <a:solidFill>
                          <a:schemeClr val="accent4"/>
                        </a:solidFill>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altLang="zh-TW" sz="1400" b="0" i="1" u="none" strike="noStrike">
                          <a:solidFill>
                            <a:srgbClr val="000000"/>
                          </a:solidFill>
                          <a:effectLst/>
                          <a:latin typeface="+mn-lt"/>
                        </a:rPr>
                        <a:t>8.6</a:t>
                      </a:r>
                      <a:endParaRPr lang="zh-TW" altLang="en-US" sz="2400" b="0" i="1">
                        <a:effectLst/>
                        <a:latin typeface="+mn-lt"/>
                      </a:endParaRPr>
                    </a:p>
                  </a:txBody>
                  <a:tcPr marL="63500" marR="63500" marT="63500" marB="635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altLang="zh-TW" sz="1400" b="0" i="1" u="none" strike="noStrike">
                          <a:solidFill>
                            <a:srgbClr val="000000"/>
                          </a:solidFill>
                          <a:effectLst/>
                          <a:latin typeface="+mn-lt"/>
                        </a:rPr>
                        <a:t>1.806*</a:t>
                      </a:r>
                      <a:r>
                        <a:rPr lang="en-US" altLang="zh-TW" sz="1400" b="0" i="1" u="none" strike="noStrike">
                          <a:solidFill>
                            <a:srgbClr val="C00000"/>
                          </a:solidFill>
                          <a:effectLst/>
                          <a:latin typeface="+mn-lt"/>
                        </a:rPr>
                        <a:t>0.8</a:t>
                      </a:r>
                      <a:r>
                        <a:rPr lang="en-US" altLang="zh-TW" sz="1400" b="0" i="1" u="none" strike="noStrike">
                          <a:solidFill>
                            <a:srgbClr val="000000"/>
                          </a:solidFill>
                          <a:effectLst/>
                          <a:latin typeface="+mn-lt"/>
                        </a:rPr>
                        <a:t> =  1.4 </a:t>
                      </a:r>
                      <a:endParaRPr lang="zh-TW" altLang="en-US" sz="2400" b="0" i="1">
                        <a:effectLst/>
                        <a:latin typeface="+mn-lt"/>
                      </a:endParaRPr>
                    </a:p>
                  </a:txBody>
                  <a:tcPr marL="63500" marR="63500" marT="63500" marB="635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3238620"/>
                  </a:ext>
                </a:extLst>
              </a:tr>
              <a:tr h="370840">
                <a:tc>
                  <a:txBody>
                    <a:bodyPr/>
                    <a:lstStyle/>
                    <a:p>
                      <a:pPr algn="ctr" rtl="0" fontAlgn="t">
                        <a:spcBef>
                          <a:spcPts val="0"/>
                        </a:spcBef>
                        <a:spcAft>
                          <a:spcPts val="0"/>
                        </a:spcAft>
                      </a:pPr>
                      <a:r>
                        <a:rPr lang="en-US" sz="1400" b="1" i="0" u="none" strike="noStrike">
                          <a:solidFill>
                            <a:srgbClr val="000000"/>
                          </a:solidFill>
                          <a:effectLst/>
                          <a:latin typeface="+mn-lt"/>
                        </a:rPr>
                        <a:t>25-45 years</a:t>
                      </a:r>
                      <a:endParaRPr lang="en-US" sz="2400" b="1">
                        <a:effectLst/>
                        <a:latin typeface="+mn-lt"/>
                      </a:endParaRPr>
                    </a:p>
                  </a:txBody>
                  <a:tcPr marL="63500" marR="63500" marT="63500" marB="635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a:ln w="9525">
                            <a:noFill/>
                          </a:ln>
                          <a:solidFill>
                            <a:schemeClr val="accent4"/>
                          </a:solidFill>
                          <a:latin typeface="+mn-lt"/>
                        </a:rPr>
                        <a:t>29.6%</a:t>
                      </a:r>
                      <a:endParaRPr lang="zh-TW" altLang="en-US">
                        <a:ln w="9525">
                          <a:noFill/>
                        </a:ln>
                        <a:solidFill>
                          <a:schemeClr val="accent4"/>
                        </a:solidFill>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altLang="zh-TW" sz="1400" b="0" i="1" u="none" strike="noStrike">
                          <a:solidFill>
                            <a:srgbClr val="000000"/>
                          </a:solidFill>
                          <a:effectLst/>
                          <a:latin typeface="+mn-lt"/>
                        </a:rPr>
                        <a:t>22.1</a:t>
                      </a:r>
                      <a:endParaRPr lang="zh-TW" altLang="en-US" sz="2400" b="0" i="1">
                        <a:effectLst/>
                        <a:latin typeface="+mn-lt"/>
                      </a:endParaRPr>
                    </a:p>
                  </a:txBody>
                  <a:tcPr marL="63500" marR="63500" marT="63500" marB="635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altLang="zh-TW" sz="1400" b="0" i="1" u="none" strike="noStrike">
                          <a:solidFill>
                            <a:srgbClr val="000000"/>
                          </a:solidFill>
                          <a:effectLst/>
                          <a:latin typeface="+mn-lt"/>
                        </a:rPr>
                        <a:t>6.5416*</a:t>
                      </a:r>
                      <a:r>
                        <a:rPr lang="en-US" altLang="zh-TW" sz="1400" b="0" i="1" u="none" strike="noStrike">
                          <a:solidFill>
                            <a:srgbClr val="C00000"/>
                          </a:solidFill>
                          <a:effectLst/>
                          <a:latin typeface="+mn-lt"/>
                        </a:rPr>
                        <a:t>0.8</a:t>
                      </a:r>
                      <a:r>
                        <a:rPr lang="en-US" altLang="zh-TW" sz="1400" b="0" i="1" u="none" strike="noStrike">
                          <a:solidFill>
                            <a:srgbClr val="000000"/>
                          </a:solidFill>
                          <a:effectLst/>
                          <a:latin typeface="+mn-lt"/>
                        </a:rPr>
                        <a:t> =  5.2</a:t>
                      </a:r>
                      <a:endParaRPr lang="zh-TW" altLang="en-US" sz="2400" b="0" i="1">
                        <a:effectLst/>
                        <a:latin typeface="+mn-lt"/>
                      </a:endParaRPr>
                    </a:p>
                  </a:txBody>
                  <a:tcPr marL="63500" marR="63500" marT="63500" marB="635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978833"/>
                  </a:ext>
                </a:extLst>
              </a:tr>
              <a:tr h="370840">
                <a:tc gridSpan="3">
                  <a:txBody>
                    <a:bodyPr/>
                    <a:lstStyle/>
                    <a:p>
                      <a:pPr algn="r"/>
                      <a:r>
                        <a:rPr lang="en-US" altLang="zh-TW" sz="1400" b="1">
                          <a:ln w="9525">
                            <a:noFill/>
                          </a:ln>
                          <a:solidFill>
                            <a:schemeClr val="tx1"/>
                          </a:solidFill>
                          <a:latin typeface="+mn-lt"/>
                        </a:rPr>
                        <a:t>Total Number of Potential Audience </a:t>
                      </a:r>
                      <a:endParaRPr lang="zh-TW" altLang="en-US" sz="1400" b="1">
                        <a:ln w="9525">
                          <a:noFill/>
                        </a:ln>
                        <a:solidFill>
                          <a:schemeClr val="tx1"/>
                        </a:solidFill>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1">
                          <a:ln w="9525">
                            <a:noFill/>
                          </a:ln>
                          <a:solidFill>
                            <a:schemeClr val="tx1"/>
                          </a:solidFill>
                          <a:latin typeface="+mn-lt"/>
                        </a:rPr>
                        <a:t>6.6 M</a:t>
                      </a:r>
                      <a:endParaRPr lang="zh-TW" altLang="en-US" sz="1800" b="1">
                        <a:ln w="9525">
                          <a:noFill/>
                        </a:ln>
                        <a:solidFill>
                          <a:schemeClr val="tx1"/>
                        </a:solidFill>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9798104"/>
                  </a:ext>
                </a:extLst>
              </a:tr>
            </a:tbl>
          </a:graphicData>
        </a:graphic>
      </p:graphicFrame>
      <p:sp>
        <p:nvSpPr>
          <p:cNvPr id="25" name="內容版面配置區 7">
            <a:extLst>
              <a:ext uri="{FF2B5EF4-FFF2-40B4-BE49-F238E27FC236}">
                <a16:creationId xmlns:a16="http://schemas.microsoft.com/office/drawing/2014/main" id="{2F2F5FB7-8D36-7FB3-AB89-3D5D2D6A4F36}"/>
              </a:ext>
            </a:extLst>
          </p:cNvPr>
          <p:cNvSpPr txBox="1">
            <a:spLocks/>
          </p:cNvSpPr>
          <p:nvPr/>
        </p:nvSpPr>
        <p:spPr>
          <a:xfrm>
            <a:off x="724219" y="5472896"/>
            <a:ext cx="5091557" cy="987697"/>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ltLang="zh-TW" sz="1400"/>
              <a:t>** According to survey, </a:t>
            </a:r>
            <a:r>
              <a:rPr lang="en-US" altLang="zh-TW" sz="1400">
                <a:solidFill>
                  <a:srgbClr val="C00000"/>
                </a:solidFill>
              </a:rPr>
              <a:t>over 80 percent of people are willing to pay more money for sustainable packaging</a:t>
            </a:r>
            <a:r>
              <a:rPr lang="en-US" altLang="zh-TW" sz="1400"/>
              <a:t>.</a:t>
            </a:r>
          </a:p>
        </p:txBody>
      </p:sp>
    </p:spTree>
    <p:extLst>
      <p:ext uri="{BB962C8B-B14F-4D97-AF65-F5344CB8AC3E}">
        <p14:creationId xmlns:p14="http://schemas.microsoft.com/office/powerpoint/2010/main" val="2517538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err="1"/>
              <a:t>Viability</a:t>
            </a:r>
            <a:r>
              <a:rPr lang="de-DE"/>
              <a:t> – Business Case Calculation</a:t>
            </a:r>
          </a:p>
        </p:txBody>
      </p:sp>
      <p:graphicFrame>
        <p:nvGraphicFramePr>
          <p:cNvPr id="11" name="表格 11">
            <a:extLst>
              <a:ext uri="{FF2B5EF4-FFF2-40B4-BE49-F238E27FC236}">
                <a16:creationId xmlns:a16="http://schemas.microsoft.com/office/drawing/2014/main" id="{1BCC7445-72B5-D11E-7305-BE6B38E07373}"/>
              </a:ext>
            </a:extLst>
          </p:cNvPr>
          <p:cNvGraphicFramePr>
            <a:graphicFrameLocks noGrp="1"/>
          </p:cNvGraphicFramePr>
          <p:nvPr>
            <p:ph idx="1"/>
            <p:extLst>
              <p:ext uri="{D42A27DB-BD31-4B8C-83A1-F6EECF244321}">
                <p14:modId xmlns:p14="http://schemas.microsoft.com/office/powerpoint/2010/main" val="1109067996"/>
              </p:ext>
            </p:extLst>
          </p:nvPr>
        </p:nvGraphicFramePr>
        <p:xfrm>
          <a:off x="1001486" y="2108200"/>
          <a:ext cx="10249988" cy="3884749"/>
        </p:xfrm>
        <a:graphic>
          <a:graphicData uri="http://schemas.openxmlformats.org/drawingml/2006/table">
            <a:tbl>
              <a:tblPr firstRow="1" bandRow="1">
                <a:tableStyleId>{5202B0CA-FC54-4496-8BCA-5EF66A818D29}</a:tableStyleId>
              </a:tblPr>
              <a:tblGrid>
                <a:gridCol w="4667794">
                  <a:extLst>
                    <a:ext uri="{9D8B030D-6E8A-4147-A177-3AD203B41FA5}">
                      <a16:colId xmlns:a16="http://schemas.microsoft.com/office/drawing/2014/main" val="4022850828"/>
                    </a:ext>
                  </a:extLst>
                </a:gridCol>
                <a:gridCol w="1814286">
                  <a:extLst>
                    <a:ext uri="{9D8B030D-6E8A-4147-A177-3AD203B41FA5}">
                      <a16:colId xmlns:a16="http://schemas.microsoft.com/office/drawing/2014/main" val="3145815242"/>
                    </a:ext>
                  </a:extLst>
                </a:gridCol>
                <a:gridCol w="1883954">
                  <a:extLst>
                    <a:ext uri="{9D8B030D-6E8A-4147-A177-3AD203B41FA5}">
                      <a16:colId xmlns:a16="http://schemas.microsoft.com/office/drawing/2014/main" val="918458450"/>
                    </a:ext>
                  </a:extLst>
                </a:gridCol>
                <a:gridCol w="1883954">
                  <a:extLst>
                    <a:ext uri="{9D8B030D-6E8A-4147-A177-3AD203B41FA5}">
                      <a16:colId xmlns:a16="http://schemas.microsoft.com/office/drawing/2014/main" val="1816042577"/>
                    </a:ext>
                  </a:extLst>
                </a:gridCol>
              </a:tblGrid>
              <a:tr h="399869">
                <a:tc>
                  <a:txBody>
                    <a:bodyPr/>
                    <a:lstStyle/>
                    <a:p>
                      <a:pPr algn="ctr"/>
                      <a:r>
                        <a:rPr lang="en-US" altLang="zh-TW" sz="1600">
                          <a:ln w="9525">
                            <a:noFill/>
                          </a:ln>
                          <a:solidFill>
                            <a:schemeClr val="tx1"/>
                          </a:solidFill>
                        </a:rPr>
                        <a:t>Year</a:t>
                      </a:r>
                      <a:endParaRPr lang="zh-TW" altLang="en-US" sz="16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TW">
                          <a:ln w="9525">
                            <a:noFill/>
                          </a:ln>
                          <a:solidFill>
                            <a:schemeClr val="tx1"/>
                          </a:solidFill>
                        </a:rPr>
                        <a:t>1</a:t>
                      </a:r>
                      <a:endParaRPr lang="zh-TW" altLang="en-US">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TW">
                          <a:ln w="9525">
                            <a:noFill/>
                          </a:ln>
                          <a:solidFill>
                            <a:schemeClr val="tx1"/>
                          </a:solidFill>
                        </a:rPr>
                        <a:t>2</a:t>
                      </a:r>
                      <a:endParaRPr lang="zh-TW" altLang="en-US">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altLang="zh-TW">
                          <a:ln w="9525">
                            <a:noFill/>
                          </a:ln>
                          <a:solidFill>
                            <a:schemeClr val="tx1"/>
                          </a:solidFill>
                        </a:rPr>
                        <a:t>3</a:t>
                      </a:r>
                      <a:endParaRPr lang="zh-TW" altLang="en-US">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688827141"/>
                  </a:ext>
                </a:extLst>
              </a:tr>
              <a:tr h="370840">
                <a:tc>
                  <a:txBody>
                    <a:bodyPr/>
                    <a:lstStyle/>
                    <a:p>
                      <a:pPr algn="l"/>
                      <a:r>
                        <a:rPr lang="en-US" altLang="zh-TW" sz="1400">
                          <a:ln w="9525">
                            <a:noFill/>
                          </a:ln>
                          <a:solidFill>
                            <a:schemeClr val="tx1"/>
                          </a:solidFill>
                        </a:rPr>
                        <a:t>Variable Costs</a:t>
                      </a:r>
                      <a:r>
                        <a:rPr lang="en-US" altLang="zh-TW" sz="1100">
                          <a:ln w="9525">
                            <a:noFill/>
                          </a:ln>
                          <a:solidFill>
                            <a:schemeClr val="tx1"/>
                          </a:solidFill>
                        </a:rPr>
                        <a:t> </a:t>
                      </a:r>
                      <a:r>
                        <a:rPr lang="en-US" sz="1100" b="0" i="0" u="none" strike="noStrike" noProof="0">
                          <a:ln w="9525">
                            <a:noFill/>
                          </a:ln>
                          <a:solidFill>
                            <a:schemeClr val="tx1"/>
                          </a:solidFill>
                          <a:latin typeface="Univers"/>
                        </a:rPr>
                        <a:t>(COGS, Processing, Marketing)</a:t>
                      </a:r>
                      <a:endParaRPr lang="en-US" sz="1100" b="0" i="0" u="none" strike="noStrike" noProof="0">
                        <a:ln w="9525">
                          <a:noFill/>
                        </a:ln>
                        <a:latin typeface="Univer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a:ln w="9525">
                            <a:noFill/>
                          </a:ln>
                          <a:solidFill>
                            <a:schemeClr val="tx1"/>
                          </a:solidFill>
                        </a:rPr>
                        <a:t>40,000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a:ln w="9525">
                            <a:noFill/>
                          </a:ln>
                          <a:solidFill>
                            <a:schemeClr val="tx1"/>
                          </a:solidFill>
                        </a:rPr>
                        <a:t>50,000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a:ln w="9525">
                            <a:noFill/>
                          </a:ln>
                          <a:solidFill>
                            <a:schemeClr val="tx1"/>
                          </a:solidFill>
                        </a:rPr>
                        <a:t>60,000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3238620"/>
                  </a:ext>
                </a:extLst>
              </a:tr>
              <a:tr h="370840">
                <a:tc>
                  <a:txBody>
                    <a:bodyPr/>
                    <a:lstStyle/>
                    <a:p>
                      <a:pPr algn="l"/>
                      <a:r>
                        <a:rPr lang="en-US" altLang="zh-TW" sz="1400">
                          <a:ln w="9525">
                            <a:noFill/>
                          </a:ln>
                          <a:solidFill>
                            <a:schemeClr val="tx1"/>
                          </a:solidFill>
                        </a:rPr>
                        <a:t>Fixed Costs </a:t>
                      </a:r>
                      <a:r>
                        <a:rPr lang="en-US" altLang="zh-TW" sz="1100">
                          <a:ln w="9525">
                            <a:noFill/>
                          </a:ln>
                          <a:solidFill>
                            <a:schemeClr val="tx1"/>
                          </a:solidFill>
                        </a:rPr>
                        <a:t>(Salaries, System Development, System Support)</a:t>
                      </a:r>
                      <a:endParaRPr lang="zh-TW" altLang="en-US" sz="11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a:ln w="9525">
                            <a:noFill/>
                          </a:ln>
                          <a:solidFill>
                            <a:schemeClr val="tx1"/>
                          </a:solidFill>
                        </a:rPr>
                        <a:t>200,000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a:ln w="9525">
                            <a:noFill/>
                          </a:ln>
                          <a:solidFill>
                            <a:schemeClr val="tx1"/>
                          </a:solidFill>
                        </a:rPr>
                        <a:t>180,000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a:ln w="9525">
                            <a:noFill/>
                          </a:ln>
                          <a:solidFill>
                            <a:schemeClr val="tx1"/>
                          </a:solidFill>
                        </a:rPr>
                        <a:t>160,000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978833"/>
                  </a:ext>
                </a:extLst>
              </a:tr>
              <a:tr h="370840">
                <a:tc>
                  <a:txBody>
                    <a:bodyPr/>
                    <a:lstStyle/>
                    <a:p>
                      <a:pPr algn="l"/>
                      <a:r>
                        <a:rPr lang="en-US" altLang="zh-TW" sz="1400" b="1">
                          <a:ln w="9525">
                            <a:noFill/>
                          </a:ln>
                          <a:solidFill>
                            <a:schemeClr val="tx1"/>
                          </a:solidFill>
                        </a:rPr>
                        <a:t>Total Costs</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TW" sz="1400" b="1">
                          <a:ln w="9525">
                            <a:noFill/>
                          </a:ln>
                          <a:solidFill>
                            <a:schemeClr val="tx1"/>
                          </a:solidFill>
                        </a:rPr>
                        <a:t>240,000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a:ln w="9525">
                            <a:noFill/>
                          </a:ln>
                          <a:solidFill>
                            <a:schemeClr val="tx1"/>
                          </a:solidFill>
                        </a:rPr>
                        <a:t>230,000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a:ln w="9525">
                            <a:noFill/>
                          </a:ln>
                          <a:solidFill>
                            <a:schemeClr val="tx1"/>
                          </a:solidFill>
                        </a:rPr>
                        <a:t>220,000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69798104"/>
                  </a:ext>
                </a:extLst>
              </a:tr>
              <a:tr h="370840">
                <a:tc>
                  <a:txBody>
                    <a:bodyPr/>
                    <a:lstStyle/>
                    <a:p>
                      <a:pPr algn="l"/>
                      <a:r>
                        <a:rPr lang="en-US" altLang="zh-TW" sz="1400">
                          <a:ln w="9525">
                            <a:noFill/>
                          </a:ln>
                          <a:solidFill>
                            <a:schemeClr val="tx1"/>
                          </a:solidFill>
                        </a:rPr>
                        <a:t>Average Order Value</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a:ln w="9525">
                            <a:noFill/>
                          </a:ln>
                          <a:solidFill>
                            <a:schemeClr val="tx1"/>
                          </a:solidFill>
                        </a:rPr>
                        <a:t>150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a:ln w="9525">
                            <a:noFill/>
                          </a:ln>
                          <a:solidFill>
                            <a:schemeClr val="tx1"/>
                          </a:solidFill>
                        </a:rPr>
                        <a:t>170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a:ln w="9525">
                            <a:noFill/>
                          </a:ln>
                          <a:solidFill>
                            <a:schemeClr val="tx1"/>
                          </a:solidFill>
                        </a:rPr>
                        <a:t>180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0287284"/>
                  </a:ext>
                </a:extLst>
              </a:tr>
              <a:tr h="370840">
                <a:tc>
                  <a:txBody>
                    <a:bodyPr/>
                    <a:lstStyle/>
                    <a:p>
                      <a:pPr algn="l"/>
                      <a:r>
                        <a:rPr lang="en-US" altLang="zh-TW" sz="1400">
                          <a:ln w="9525">
                            <a:noFill/>
                          </a:ln>
                          <a:solidFill>
                            <a:schemeClr val="tx1"/>
                          </a:solidFill>
                        </a:rPr>
                        <a:t>Number of Orders</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i="0" kern="1200">
                          <a:solidFill>
                            <a:schemeClr val="dk1"/>
                          </a:solidFill>
                          <a:effectLst/>
                          <a:latin typeface="+mn-lt"/>
                          <a:ea typeface="+mn-ea"/>
                          <a:cs typeface="+mn-cs"/>
                        </a:rPr>
                        <a:t>3000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a:ln w="9525">
                            <a:noFill/>
                          </a:ln>
                          <a:solidFill>
                            <a:schemeClr val="tx1"/>
                          </a:solidFill>
                        </a:rPr>
                        <a:t>4,500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a:ln w="9525">
                            <a:noFill/>
                          </a:ln>
                          <a:solidFill>
                            <a:schemeClr val="tx1"/>
                          </a:solidFill>
                        </a:rPr>
                        <a:t>5,500</a:t>
                      </a:r>
                      <a:endParaRPr lang="zh-TW" altLang="en-US" sz="140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455394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a:ln w="9525">
                            <a:noFill/>
                          </a:ln>
                          <a:solidFill>
                            <a:schemeClr val="tx1"/>
                          </a:solidFill>
                        </a:rPr>
                        <a:t>Transaction based Revenue </a:t>
                      </a:r>
                      <a:r>
                        <a:rPr lang="en-US" altLang="zh-TW" sz="1400" b="0">
                          <a:ln w="9525">
                            <a:noFill/>
                          </a:ln>
                          <a:solidFill>
                            <a:schemeClr val="tx1"/>
                          </a:solidFill>
                        </a:rPr>
                        <a:t>(Commission Rate may differ between categories)</a:t>
                      </a:r>
                      <a:endParaRPr lang="zh-TW" altLang="en-US" sz="1400" b="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1">
                          <a:ln w="9525">
                            <a:noFill/>
                          </a:ln>
                          <a:solidFill>
                            <a:schemeClr val="tx1"/>
                          </a:solidFill>
                        </a:rPr>
                        <a:t>50,000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1">
                          <a:ln w="9525">
                            <a:noFill/>
                          </a:ln>
                          <a:solidFill>
                            <a:schemeClr val="tx1"/>
                          </a:solidFill>
                        </a:rPr>
                        <a:t>70,000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1">
                          <a:ln w="9525">
                            <a:noFill/>
                          </a:ln>
                          <a:solidFill>
                            <a:schemeClr val="tx1"/>
                          </a:solidFill>
                        </a:rPr>
                        <a:t>80,000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311528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1">
                          <a:ln w="9525">
                            <a:noFill/>
                          </a:ln>
                          <a:solidFill>
                            <a:schemeClr val="tx1"/>
                          </a:solidFill>
                        </a:rPr>
                        <a:t>Advertising based Revenue</a:t>
                      </a:r>
                      <a:endParaRPr lang="zh-TW" altLang="en-US" sz="1400" b="0">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1">
                          <a:ln w="9525">
                            <a:noFill/>
                          </a:ln>
                          <a:solidFill>
                            <a:schemeClr val="tx1"/>
                          </a:solidFill>
                        </a:rPr>
                        <a:t>90,000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400" b="1">
                          <a:ln w="9525">
                            <a:noFill/>
                          </a:ln>
                          <a:solidFill>
                            <a:schemeClr val="tx1"/>
                          </a:solidFill>
                        </a:rPr>
                        <a:t>300,000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a:ln w="9525">
                            <a:noFill/>
                          </a:ln>
                          <a:solidFill>
                            <a:schemeClr val="tx1"/>
                          </a:solidFill>
                        </a:rPr>
                        <a:t>450,000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5125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a:ln w="9525">
                            <a:noFill/>
                          </a:ln>
                          <a:solidFill>
                            <a:schemeClr val="tx1"/>
                          </a:solidFill>
                        </a:rPr>
                        <a:t>Total Revenue</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a:ln w="9525">
                            <a:noFill/>
                          </a:ln>
                          <a:solidFill>
                            <a:schemeClr val="tx1"/>
                          </a:solidFill>
                        </a:rPr>
                        <a:t>140,000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a:ln w="9525">
                            <a:noFill/>
                          </a:ln>
                          <a:solidFill>
                            <a:schemeClr val="tx1"/>
                          </a:solidFill>
                        </a:rPr>
                        <a:t>370,000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a:ln w="9525">
                            <a:noFill/>
                          </a:ln>
                          <a:solidFill>
                            <a:schemeClr val="tx1"/>
                          </a:solidFill>
                        </a:rPr>
                        <a:t>530,000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5453932"/>
                  </a:ext>
                </a:extLst>
              </a:tr>
              <a:tr h="370840">
                <a:tc>
                  <a:txBody>
                    <a:bodyPr/>
                    <a:lstStyle/>
                    <a:p>
                      <a:pPr algn="l"/>
                      <a:r>
                        <a:rPr lang="en-US" altLang="zh-TW" sz="1400" b="1">
                          <a:ln w="9525">
                            <a:noFill/>
                          </a:ln>
                          <a:solidFill>
                            <a:schemeClr val="tx1"/>
                          </a:solidFill>
                        </a:rPr>
                        <a:t>Profit</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TW" sz="1400" b="1">
                          <a:ln w="9525">
                            <a:noFill/>
                          </a:ln>
                          <a:solidFill>
                            <a:schemeClr val="tx1"/>
                          </a:solidFill>
                        </a:rPr>
                        <a:t>-100,000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a:ln w="9525">
                            <a:noFill/>
                          </a:ln>
                          <a:solidFill>
                            <a:schemeClr val="tx1"/>
                          </a:solidFill>
                        </a:rPr>
                        <a:t>140,000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TW" sz="1400" b="1">
                          <a:ln w="9525">
                            <a:noFill/>
                          </a:ln>
                          <a:solidFill>
                            <a:schemeClr val="tx1"/>
                          </a:solidFill>
                        </a:rPr>
                        <a:t>310,000</a:t>
                      </a:r>
                      <a:endParaRPr lang="zh-TW" altLang="en-US" sz="1400" b="1">
                        <a:ln w="9525">
                          <a:noFill/>
                        </a:ln>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31558242"/>
                  </a:ext>
                </a:extLst>
              </a:tr>
            </a:tbl>
          </a:graphicData>
        </a:graphic>
      </p:graphicFrame>
      <p:sp>
        <p:nvSpPr>
          <p:cNvPr id="10" name="內容版面配置區 7">
            <a:extLst>
              <a:ext uri="{FF2B5EF4-FFF2-40B4-BE49-F238E27FC236}">
                <a16:creationId xmlns:a16="http://schemas.microsoft.com/office/drawing/2014/main" id="{F67FB255-5286-95AD-5BF7-68D8534D3905}"/>
              </a:ext>
            </a:extLst>
          </p:cNvPr>
          <p:cNvSpPr txBox="1">
            <a:spLocks/>
          </p:cNvSpPr>
          <p:nvPr/>
        </p:nvSpPr>
        <p:spPr>
          <a:xfrm>
            <a:off x="1127760" y="2108200"/>
            <a:ext cx="4149634" cy="1450757"/>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altLang="zh-TW"/>
          </a:p>
        </p:txBody>
      </p:sp>
      <p:sp>
        <p:nvSpPr>
          <p:cNvPr id="4" name="內容版面配置區 7">
            <a:extLst>
              <a:ext uri="{FF2B5EF4-FFF2-40B4-BE49-F238E27FC236}">
                <a16:creationId xmlns:a16="http://schemas.microsoft.com/office/drawing/2014/main" id="{5CFD7B71-FBD5-7860-635F-595BA887A34D}"/>
              </a:ext>
            </a:extLst>
          </p:cNvPr>
          <p:cNvSpPr txBox="1">
            <a:spLocks/>
          </p:cNvSpPr>
          <p:nvPr/>
        </p:nvSpPr>
        <p:spPr>
          <a:xfrm>
            <a:off x="8055429" y="5992949"/>
            <a:ext cx="3165565" cy="431337"/>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r">
              <a:buNone/>
            </a:pPr>
            <a:r>
              <a:rPr lang="en-US" altLang="zh-TW" sz="1400" i="1"/>
              <a:t>** Amounts are in Euro(</a:t>
            </a:r>
            <a:r>
              <a:rPr lang="zh-TW" altLang="en-US" sz="1400" b="0" i="1" kern="1200">
                <a:solidFill>
                  <a:schemeClr val="dk1"/>
                </a:solidFill>
                <a:effectLst/>
                <a:ea typeface="+mn-ea"/>
                <a:cs typeface="+mn-cs"/>
              </a:rPr>
              <a:t>€</a:t>
            </a:r>
            <a:r>
              <a:rPr lang="en-US" altLang="zh-TW" sz="1400" i="1"/>
              <a:t>)</a:t>
            </a:r>
          </a:p>
        </p:txBody>
      </p:sp>
    </p:spTree>
    <p:extLst>
      <p:ext uri="{BB962C8B-B14F-4D97-AF65-F5344CB8AC3E}">
        <p14:creationId xmlns:p14="http://schemas.microsoft.com/office/powerpoint/2010/main" val="3166759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78CF0-5693-AB0C-BFC1-D9AACE6176A9}"/>
              </a:ext>
            </a:extLst>
          </p:cNvPr>
          <p:cNvSpPr>
            <a:spLocks noGrp="1"/>
          </p:cNvSpPr>
          <p:nvPr>
            <p:ph type="title"/>
          </p:nvPr>
        </p:nvSpPr>
        <p:spPr/>
        <p:txBody>
          <a:bodyPr/>
          <a:lstStyle/>
          <a:p>
            <a:r>
              <a:rPr lang="de-DE" altLang="zh-CN" err="1">
                <a:ea typeface="宋体"/>
              </a:rPr>
              <a:t>Our</a:t>
            </a:r>
            <a:r>
              <a:rPr lang="de-DE" altLang="zh-CN">
                <a:ea typeface="宋体"/>
              </a:rPr>
              <a:t> journey</a:t>
            </a:r>
            <a:endParaRPr lang="de-DE" err="1"/>
          </a:p>
        </p:txBody>
      </p:sp>
      <p:sp>
        <p:nvSpPr>
          <p:cNvPr id="3" name="Textplatzhalter 2">
            <a:extLst>
              <a:ext uri="{FF2B5EF4-FFF2-40B4-BE49-F238E27FC236}">
                <a16:creationId xmlns:a16="http://schemas.microsoft.com/office/drawing/2014/main" id="{70DDFDEB-EB4E-C461-8E4A-AA3197B86263}"/>
              </a:ext>
            </a:extLst>
          </p:cNvPr>
          <p:cNvSpPr>
            <a:spLocks noGrp="1"/>
          </p:cNvSpPr>
          <p:nvPr>
            <p:ph type="body" idx="1"/>
          </p:nvPr>
        </p:nvSpPr>
        <p:spPr/>
        <p:txBody>
          <a:bodyPr/>
          <a:lstStyle/>
          <a:p>
            <a:endParaRPr lang="de-DE" altLang="zh-CN">
              <a:ea typeface="宋体"/>
            </a:endParaRPr>
          </a:p>
        </p:txBody>
      </p:sp>
    </p:spTree>
    <p:extLst>
      <p:ext uri="{BB962C8B-B14F-4D97-AF65-F5344CB8AC3E}">
        <p14:creationId xmlns:p14="http://schemas.microsoft.com/office/powerpoint/2010/main" val="697898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t>Milestones</a:t>
            </a:r>
          </a:p>
        </p:txBody>
      </p:sp>
      <p:graphicFrame>
        <p:nvGraphicFramePr>
          <p:cNvPr id="4" name="Content Placeholder 3">
            <a:extLst>
              <a:ext uri="{FF2B5EF4-FFF2-40B4-BE49-F238E27FC236}">
                <a16:creationId xmlns:a16="http://schemas.microsoft.com/office/drawing/2014/main" id="{DA2EACCD-E375-A362-7D72-48F8F39B4D63}"/>
              </a:ext>
            </a:extLst>
          </p:cNvPr>
          <p:cNvGraphicFramePr>
            <a:graphicFrameLocks noGrp="1"/>
          </p:cNvGraphicFramePr>
          <p:nvPr>
            <p:ph idx="1"/>
            <p:extLst>
              <p:ext uri="{D42A27DB-BD31-4B8C-83A1-F6EECF244321}">
                <p14:modId xmlns:p14="http://schemas.microsoft.com/office/powerpoint/2010/main" val="2423441716"/>
              </p:ext>
            </p:extLst>
          </p:nvPr>
        </p:nvGraphicFramePr>
        <p:xfrm>
          <a:off x="1096963" y="1545772"/>
          <a:ext cx="10058400" cy="432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8040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C18E992-BD96-5E0F-B632-0C6E921A08AF}"/>
              </a:ext>
            </a:extLst>
          </p:cNvPr>
          <p:cNvPicPr>
            <a:picLocks noChangeAspect="1"/>
          </p:cNvPicPr>
          <p:nvPr/>
        </p:nvPicPr>
        <p:blipFill>
          <a:blip r:embed="rId2"/>
          <a:stretch>
            <a:fillRect/>
          </a:stretch>
        </p:blipFill>
        <p:spPr>
          <a:xfrm>
            <a:off x="4014464" y="576241"/>
            <a:ext cx="8467787" cy="5705517"/>
          </a:xfrm>
          <a:prstGeom prst="rect">
            <a:avLst/>
          </a:prstGeom>
        </p:spPr>
      </p:pic>
      <p:sp>
        <p:nvSpPr>
          <p:cNvPr id="2" name="Titel 1">
            <a:extLst>
              <a:ext uri="{FF2B5EF4-FFF2-40B4-BE49-F238E27FC236}">
                <a16:creationId xmlns:a16="http://schemas.microsoft.com/office/drawing/2014/main" id="{C2DB1145-28E8-28B4-F69B-C8BA42E186B0}"/>
              </a:ext>
            </a:extLst>
          </p:cNvPr>
          <p:cNvSpPr>
            <a:spLocks noGrp="1"/>
          </p:cNvSpPr>
          <p:nvPr>
            <p:ph type="title"/>
          </p:nvPr>
        </p:nvSpPr>
        <p:spPr/>
        <p:txBody>
          <a:bodyPr/>
          <a:lstStyle/>
          <a:p>
            <a:r>
              <a:rPr lang="de-DE"/>
              <a:t>Agenda</a:t>
            </a:r>
          </a:p>
        </p:txBody>
      </p:sp>
      <p:sp>
        <p:nvSpPr>
          <p:cNvPr id="3" name="Inhaltsplatzhalter 2">
            <a:extLst>
              <a:ext uri="{FF2B5EF4-FFF2-40B4-BE49-F238E27FC236}">
                <a16:creationId xmlns:a16="http://schemas.microsoft.com/office/drawing/2014/main" id="{46DD4424-8206-1AF0-15B9-CB25AD830911}"/>
              </a:ext>
            </a:extLst>
          </p:cNvPr>
          <p:cNvSpPr>
            <a:spLocks noGrp="1"/>
          </p:cNvSpPr>
          <p:nvPr>
            <p:ph idx="1"/>
          </p:nvPr>
        </p:nvSpPr>
        <p:spPr/>
        <p:txBody>
          <a:bodyPr vert="horz" lIns="0" tIns="45720" rIns="0" bIns="45720" rtlCol="0" anchor="t">
            <a:normAutofit fontScale="32500" lnSpcReduction="20000"/>
          </a:bodyPr>
          <a:lstStyle/>
          <a:p>
            <a:r>
              <a:rPr lang="de-DE" err="1">
                <a:ea typeface="+mn-lt"/>
                <a:cs typeface="+mn-lt"/>
              </a:rPr>
              <a:t>Desirability</a:t>
            </a:r>
            <a:endParaRPr lang="en-US" err="1">
              <a:ea typeface="+mn-lt"/>
              <a:cs typeface="+mn-lt"/>
            </a:endParaRPr>
          </a:p>
          <a:p>
            <a:pPr marL="383540" lvl="1"/>
            <a:r>
              <a:rPr lang="de-DE">
                <a:ea typeface="+mn-lt"/>
                <a:cs typeface="+mn-lt"/>
              </a:rPr>
              <a:t>Personas - Hadrien</a:t>
            </a:r>
            <a:endParaRPr lang="en-US">
              <a:ea typeface="+mn-lt"/>
              <a:cs typeface="+mn-lt"/>
            </a:endParaRPr>
          </a:p>
          <a:p>
            <a:pPr marL="383540" lvl="1"/>
            <a:r>
              <a:rPr lang="de-DE">
                <a:ea typeface="+mn-lt"/>
                <a:cs typeface="+mn-lt"/>
              </a:rPr>
              <a:t>User </a:t>
            </a:r>
            <a:r>
              <a:rPr lang="de-DE" err="1">
                <a:ea typeface="+mn-lt"/>
                <a:cs typeface="+mn-lt"/>
              </a:rPr>
              <a:t>research</a:t>
            </a:r>
            <a:r>
              <a:rPr lang="de-DE">
                <a:ea typeface="+mn-lt"/>
                <a:cs typeface="+mn-lt"/>
              </a:rPr>
              <a:t> – Hadrien &amp; Yvonne</a:t>
            </a:r>
          </a:p>
          <a:p>
            <a:pPr marL="566420" lvl="2"/>
            <a:r>
              <a:rPr lang="de-DE" err="1">
                <a:ea typeface="+mn-lt"/>
                <a:cs typeface="+mn-lt"/>
              </a:rPr>
              <a:t>Looked</a:t>
            </a:r>
            <a:r>
              <a:rPr lang="de-DE">
                <a:ea typeface="+mn-lt"/>
                <a:cs typeface="+mn-lt"/>
              </a:rPr>
              <a:t> </a:t>
            </a:r>
            <a:r>
              <a:rPr lang="de-DE" err="1">
                <a:ea typeface="+mn-lt"/>
                <a:cs typeface="+mn-lt"/>
              </a:rPr>
              <a:t>into</a:t>
            </a:r>
            <a:r>
              <a:rPr lang="de-DE">
                <a:ea typeface="+mn-lt"/>
                <a:cs typeface="+mn-lt"/>
              </a:rPr>
              <a:t> </a:t>
            </a:r>
            <a:r>
              <a:rPr lang="de-DE" err="1">
                <a:ea typeface="+mn-lt"/>
                <a:cs typeface="+mn-lt"/>
              </a:rPr>
              <a:t>articles</a:t>
            </a:r>
            <a:r>
              <a:rPr lang="de-DE">
                <a:ea typeface="+mn-lt"/>
                <a:cs typeface="+mn-lt"/>
              </a:rPr>
              <a:t> (</a:t>
            </a:r>
            <a:r>
              <a:rPr lang="de-DE" err="1">
                <a:ea typeface="+mn-lt"/>
                <a:cs typeface="+mn-lt"/>
              </a:rPr>
              <a:t>farmers</a:t>
            </a:r>
            <a:r>
              <a:rPr lang="de-DE">
                <a:ea typeface="+mn-lt"/>
                <a:cs typeface="+mn-lt"/>
              </a:rPr>
              <a:t>)</a:t>
            </a:r>
            <a:endParaRPr lang="en-US">
              <a:ea typeface="+mn-lt"/>
              <a:cs typeface="+mn-lt"/>
            </a:endParaRPr>
          </a:p>
          <a:p>
            <a:pPr marL="566420" lvl="2"/>
            <a:r>
              <a:rPr lang="de-DE" err="1">
                <a:ea typeface="+mn-lt"/>
                <a:cs typeface="+mn-lt"/>
              </a:rPr>
              <a:t>Looked</a:t>
            </a:r>
            <a:r>
              <a:rPr lang="de-DE">
                <a:ea typeface="+mn-lt"/>
                <a:cs typeface="+mn-lt"/>
              </a:rPr>
              <a:t> </a:t>
            </a:r>
            <a:r>
              <a:rPr lang="de-DE" err="1">
                <a:ea typeface="+mn-lt"/>
                <a:cs typeface="+mn-lt"/>
              </a:rPr>
              <a:t>into</a:t>
            </a:r>
            <a:r>
              <a:rPr lang="de-DE">
                <a:ea typeface="+mn-lt"/>
                <a:cs typeface="+mn-lt"/>
              </a:rPr>
              <a:t> </a:t>
            </a:r>
            <a:r>
              <a:rPr lang="de-DE" err="1">
                <a:ea typeface="+mn-lt"/>
                <a:cs typeface="+mn-lt"/>
              </a:rPr>
              <a:t>statistics</a:t>
            </a:r>
            <a:r>
              <a:rPr lang="de-DE">
                <a:ea typeface="+mn-lt"/>
                <a:cs typeface="+mn-lt"/>
              </a:rPr>
              <a:t> (</a:t>
            </a:r>
            <a:r>
              <a:rPr lang="de-DE" err="1">
                <a:ea typeface="+mn-lt"/>
                <a:cs typeface="+mn-lt"/>
              </a:rPr>
              <a:t>users</a:t>
            </a:r>
            <a:r>
              <a:rPr lang="de-DE">
                <a:ea typeface="+mn-lt"/>
                <a:cs typeface="+mn-lt"/>
              </a:rPr>
              <a:t>)</a:t>
            </a:r>
            <a:endParaRPr lang="en-US">
              <a:ea typeface="+mn-lt"/>
              <a:cs typeface="+mn-lt"/>
            </a:endParaRPr>
          </a:p>
          <a:p>
            <a:pPr marL="566420" lvl="2"/>
            <a:r>
              <a:rPr lang="de-DE" err="1">
                <a:ea typeface="+mn-lt"/>
                <a:cs typeface="+mn-lt"/>
              </a:rPr>
              <a:t>Questionnaire</a:t>
            </a:r>
            <a:r>
              <a:rPr lang="de-DE">
                <a:ea typeface="+mn-lt"/>
                <a:cs typeface="+mn-lt"/>
              </a:rPr>
              <a:t>: </a:t>
            </a:r>
            <a:r>
              <a:rPr lang="de-DE" err="1">
                <a:ea typeface="+mn-lt"/>
                <a:cs typeface="+mn-lt"/>
              </a:rPr>
              <a:t>does</a:t>
            </a:r>
            <a:r>
              <a:rPr lang="de-DE">
                <a:ea typeface="+mn-lt"/>
                <a:cs typeface="+mn-lt"/>
              </a:rPr>
              <a:t> </a:t>
            </a:r>
            <a:r>
              <a:rPr lang="de-DE" err="1">
                <a:ea typeface="+mn-lt"/>
                <a:cs typeface="+mn-lt"/>
              </a:rPr>
              <a:t>sustainability</a:t>
            </a:r>
            <a:r>
              <a:rPr lang="de-DE">
                <a:ea typeface="+mn-lt"/>
                <a:cs typeface="+mn-lt"/>
              </a:rPr>
              <a:t> </a:t>
            </a:r>
            <a:r>
              <a:rPr lang="de-DE" err="1">
                <a:ea typeface="+mn-lt"/>
                <a:cs typeface="+mn-lt"/>
              </a:rPr>
              <a:t>information</a:t>
            </a:r>
            <a:r>
              <a:rPr lang="de-DE">
                <a:ea typeface="+mn-lt"/>
                <a:cs typeface="+mn-lt"/>
              </a:rPr>
              <a:t> </a:t>
            </a:r>
            <a:r>
              <a:rPr lang="de-DE" err="1">
                <a:ea typeface="+mn-lt"/>
                <a:cs typeface="+mn-lt"/>
              </a:rPr>
              <a:t>make</a:t>
            </a:r>
            <a:r>
              <a:rPr lang="de-DE">
                <a:ea typeface="+mn-lt"/>
                <a:cs typeface="+mn-lt"/>
              </a:rPr>
              <a:t> a </a:t>
            </a:r>
            <a:r>
              <a:rPr lang="de-DE" err="1">
                <a:ea typeface="+mn-lt"/>
                <a:cs typeface="+mn-lt"/>
              </a:rPr>
              <a:t>difference</a:t>
            </a:r>
            <a:endParaRPr lang="en-US">
              <a:ea typeface="+mn-lt"/>
              <a:cs typeface="+mn-lt"/>
            </a:endParaRPr>
          </a:p>
          <a:p>
            <a:pPr marL="383540" lvl="1"/>
            <a:r>
              <a:rPr lang="de-DE">
                <a:ea typeface="+mn-lt"/>
                <a:cs typeface="+mn-lt"/>
              </a:rPr>
              <a:t>C</a:t>
            </a:r>
            <a:r>
              <a:rPr lang="en-US" err="1">
                <a:ea typeface="+mn-lt"/>
                <a:cs typeface="+mn-lt"/>
              </a:rPr>
              <a:t>hannels</a:t>
            </a:r>
            <a:r>
              <a:rPr lang="en-US">
                <a:ea typeface="+mn-lt"/>
                <a:cs typeface="+mn-lt"/>
              </a:rPr>
              <a:t> - Yvonne</a:t>
            </a:r>
            <a:endParaRPr lang="de-DE">
              <a:ea typeface="+mn-lt"/>
              <a:cs typeface="+mn-lt"/>
            </a:endParaRPr>
          </a:p>
          <a:p>
            <a:r>
              <a:rPr lang="de-DE" err="1"/>
              <a:t>Feasibility</a:t>
            </a:r>
            <a:endParaRPr lang="de-DE"/>
          </a:p>
          <a:p>
            <a:pPr marL="383540" lvl="1"/>
            <a:r>
              <a:rPr lang="en-US" altLang="zh-CN">
                <a:ea typeface="宋体"/>
              </a:rPr>
              <a:t>Show Time: Sustainability score vs. points for gamification - Franzi</a:t>
            </a:r>
            <a:endParaRPr lang="de-DE" altLang="zh-CN"/>
          </a:p>
          <a:p>
            <a:pPr marL="383540" lvl="1"/>
            <a:r>
              <a:rPr lang="de-DE" err="1">
                <a:ea typeface="+mn-lt"/>
                <a:cs typeface="+mn-lt"/>
              </a:rPr>
              <a:t>Algorithm</a:t>
            </a:r>
            <a:r>
              <a:rPr lang="de-DE">
                <a:ea typeface="+mn-lt"/>
                <a:cs typeface="+mn-lt"/>
              </a:rPr>
              <a:t> – Franzi</a:t>
            </a:r>
            <a:endParaRPr lang="de-DE">
              <a:ea typeface="宋体"/>
            </a:endParaRPr>
          </a:p>
          <a:p>
            <a:pPr marL="383540" lvl="1"/>
            <a:r>
              <a:rPr lang="de-DE">
                <a:ea typeface="+mn-lt"/>
                <a:cs typeface="+mn-lt"/>
              </a:rPr>
              <a:t>Release </a:t>
            </a:r>
            <a:r>
              <a:rPr lang="de-DE" err="1">
                <a:ea typeface="+mn-lt"/>
                <a:cs typeface="+mn-lt"/>
              </a:rPr>
              <a:t>state</a:t>
            </a:r>
            <a:r>
              <a:rPr lang="de-DE">
                <a:ea typeface="+mn-lt"/>
                <a:cs typeface="+mn-lt"/>
              </a:rPr>
              <a:t> </a:t>
            </a:r>
            <a:r>
              <a:rPr lang="de-DE" err="1">
                <a:ea typeface="+mn-lt"/>
                <a:cs typeface="+mn-lt"/>
              </a:rPr>
              <a:t>of</a:t>
            </a:r>
            <a:r>
              <a:rPr lang="de-DE">
                <a:ea typeface="+mn-lt"/>
                <a:cs typeface="+mn-lt"/>
              </a:rPr>
              <a:t> </a:t>
            </a:r>
            <a:r>
              <a:rPr lang="de-DE" err="1">
                <a:ea typeface="+mn-lt"/>
                <a:cs typeface="+mn-lt"/>
              </a:rPr>
              <a:t>Sustail</a:t>
            </a:r>
            <a:r>
              <a:rPr lang="de-DE">
                <a:ea typeface="+mn-lt"/>
                <a:cs typeface="+mn-lt"/>
              </a:rPr>
              <a:t> - Franzi</a:t>
            </a:r>
            <a:endParaRPr lang="de-DE">
              <a:ea typeface="宋体"/>
            </a:endParaRPr>
          </a:p>
          <a:p>
            <a:pPr marL="383540" lvl="1"/>
            <a:r>
              <a:rPr lang="en-US" altLang="zh-CN">
                <a:ea typeface="宋体"/>
              </a:rPr>
              <a:t>Tech Stack - Jonas</a:t>
            </a:r>
            <a:endParaRPr lang="en-US"/>
          </a:p>
          <a:p>
            <a:pPr marL="383540" lvl="1"/>
            <a:r>
              <a:rPr lang="de-DE" err="1"/>
              <a:t>Scalability</a:t>
            </a:r>
            <a:r>
              <a:rPr lang="de-DE"/>
              <a:t>: </a:t>
            </a:r>
            <a:r>
              <a:rPr lang="de-DE" err="1"/>
              <a:t>could</a:t>
            </a:r>
            <a:r>
              <a:rPr lang="de-DE"/>
              <a:t> </a:t>
            </a:r>
            <a:r>
              <a:rPr lang="de-DE" err="1"/>
              <a:t>it</a:t>
            </a:r>
            <a:r>
              <a:rPr lang="de-DE"/>
              <a:t> </a:t>
            </a:r>
            <a:r>
              <a:rPr lang="de-DE" err="1"/>
              <a:t>be</a:t>
            </a:r>
            <a:r>
              <a:rPr lang="de-DE"/>
              <a:t> SaaS </a:t>
            </a:r>
            <a:r>
              <a:rPr lang="de-DE" err="1"/>
              <a:t>for</a:t>
            </a:r>
            <a:r>
              <a:rPr lang="de-DE"/>
              <a:t> a </a:t>
            </a:r>
            <a:r>
              <a:rPr lang="de-DE" err="1"/>
              <a:t>lot</a:t>
            </a:r>
            <a:r>
              <a:rPr lang="de-DE"/>
              <a:t> </a:t>
            </a:r>
            <a:r>
              <a:rPr lang="de-DE" err="1"/>
              <a:t>of</a:t>
            </a:r>
            <a:r>
              <a:rPr lang="de-DE"/>
              <a:t> </a:t>
            </a:r>
            <a:r>
              <a:rPr lang="de-DE" err="1"/>
              <a:t>people</a:t>
            </a:r>
            <a:r>
              <a:rPr lang="de-DE"/>
              <a:t> quick - Jonas</a:t>
            </a:r>
          </a:p>
          <a:p>
            <a:pPr marL="383540" lvl="1"/>
            <a:r>
              <a:rPr lang="de-DE"/>
              <a:t>User </a:t>
            </a:r>
            <a:r>
              <a:rPr lang="de-DE" err="1"/>
              <a:t>acceptance</a:t>
            </a:r>
            <a:r>
              <a:rPr lang="de-DE"/>
              <a:t> </a:t>
            </a:r>
            <a:r>
              <a:rPr lang="de-DE" err="1"/>
              <a:t>tests</a:t>
            </a:r>
            <a:r>
              <a:rPr lang="de-DE"/>
              <a:t>: quick </a:t>
            </a:r>
            <a:r>
              <a:rPr lang="de-DE" err="1"/>
              <a:t>notes</a:t>
            </a:r>
            <a:r>
              <a:rPr lang="de-DE"/>
              <a:t> on </a:t>
            </a:r>
            <a:r>
              <a:rPr lang="de-DE" err="1"/>
              <a:t>feedback</a:t>
            </a:r>
            <a:r>
              <a:rPr lang="de-DE"/>
              <a:t> - Jonas</a:t>
            </a:r>
          </a:p>
          <a:p>
            <a:r>
              <a:rPr lang="de-DE" err="1"/>
              <a:t>Viability</a:t>
            </a:r>
            <a:endParaRPr lang="de-DE"/>
          </a:p>
          <a:p>
            <a:pPr marL="383540" lvl="1"/>
            <a:r>
              <a:rPr lang="de-DE"/>
              <a:t>Business Model Canvas: USP,  Virtual </a:t>
            </a:r>
            <a:r>
              <a:rPr lang="de-DE" err="1"/>
              <a:t>store</a:t>
            </a:r>
            <a:r>
              <a:rPr lang="de-DE"/>
              <a:t> </a:t>
            </a:r>
            <a:r>
              <a:rPr lang="de-DE" err="1"/>
              <a:t>runs</a:t>
            </a:r>
            <a:r>
              <a:rPr lang="de-DE"/>
              <a:t> – Will &amp; Sophie</a:t>
            </a:r>
          </a:p>
          <a:p>
            <a:pPr marL="383540" lvl="1"/>
            <a:r>
              <a:rPr lang="de-DE" err="1"/>
              <a:t>How</a:t>
            </a:r>
            <a:r>
              <a:rPr lang="de-DE"/>
              <a:t> </a:t>
            </a:r>
            <a:r>
              <a:rPr lang="de-DE" err="1"/>
              <a:t>to</a:t>
            </a:r>
            <a:r>
              <a:rPr lang="de-DE"/>
              <a:t> </a:t>
            </a:r>
            <a:r>
              <a:rPr lang="de-DE" err="1"/>
              <a:t>make</a:t>
            </a:r>
            <a:r>
              <a:rPr lang="de-DE"/>
              <a:t> </a:t>
            </a:r>
            <a:r>
              <a:rPr lang="de-DE" err="1"/>
              <a:t>money</a:t>
            </a:r>
            <a:r>
              <a:rPr lang="de-DE"/>
              <a:t> (Business Case </a:t>
            </a:r>
            <a:r>
              <a:rPr lang="de-DE" err="1"/>
              <a:t>Calculation</a:t>
            </a:r>
            <a:r>
              <a:rPr lang="de-DE"/>
              <a:t>) - Sophie</a:t>
            </a:r>
          </a:p>
          <a:p>
            <a:pPr>
              <a:buClr>
                <a:srgbClr val="1CADE4"/>
              </a:buClr>
            </a:pPr>
            <a:r>
              <a:rPr lang="de-DE" err="1"/>
              <a:t>Our</a:t>
            </a:r>
            <a:r>
              <a:rPr lang="de-DE"/>
              <a:t> </a:t>
            </a:r>
            <a:r>
              <a:rPr lang="de-DE" err="1"/>
              <a:t>journey</a:t>
            </a:r>
            <a:r>
              <a:rPr lang="de-DE"/>
              <a:t> - Andrea</a:t>
            </a:r>
          </a:p>
          <a:p>
            <a:pPr marL="383540" lvl="1"/>
            <a:r>
              <a:rPr lang="de-DE"/>
              <a:t>Milestones</a:t>
            </a:r>
          </a:p>
          <a:p>
            <a:pPr marL="383540" lvl="1"/>
            <a:r>
              <a:rPr lang="de-DE"/>
              <a:t>Challenges</a:t>
            </a:r>
          </a:p>
          <a:p>
            <a:r>
              <a:rPr lang="de-DE" altLang="zh-CN">
                <a:ea typeface="宋体"/>
              </a:rPr>
              <a:t>About Future - Gina</a:t>
            </a:r>
            <a:endParaRPr lang="de-DE" altLang="zh-CN" sz="2000"/>
          </a:p>
          <a:p>
            <a:pPr marL="200660" lvl="1" indent="0">
              <a:buNone/>
            </a:pPr>
            <a:endParaRPr lang="de-DE" sz="1800"/>
          </a:p>
        </p:txBody>
      </p:sp>
    </p:spTree>
    <p:extLst>
      <p:ext uri="{BB962C8B-B14F-4D97-AF65-F5344CB8AC3E}">
        <p14:creationId xmlns:p14="http://schemas.microsoft.com/office/powerpoint/2010/main" val="3329438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t>Challenges</a:t>
            </a:r>
          </a:p>
        </p:txBody>
      </p:sp>
      <p:graphicFrame>
        <p:nvGraphicFramePr>
          <p:cNvPr id="7" name="Content Placeholder 6">
            <a:extLst>
              <a:ext uri="{FF2B5EF4-FFF2-40B4-BE49-F238E27FC236}">
                <a16:creationId xmlns:a16="http://schemas.microsoft.com/office/drawing/2014/main" id="{2DEA2758-3387-7BC8-88FC-4F884CE53365}"/>
              </a:ext>
            </a:extLst>
          </p:cNvPr>
          <p:cNvGraphicFramePr>
            <a:graphicFrameLocks noGrp="1"/>
          </p:cNvGraphicFramePr>
          <p:nvPr>
            <p:ph idx="1"/>
            <p:extLst>
              <p:ext uri="{D42A27DB-BD31-4B8C-83A1-F6EECF244321}">
                <p14:modId xmlns:p14="http://schemas.microsoft.com/office/powerpoint/2010/main" val="3096488617"/>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123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78CF0-5693-AB0C-BFC1-D9AACE6176A9}"/>
              </a:ext>
            </a:extLst>
          </p:cNvPr>
          <p:cNvSpPr>
            <a:spLocks noGrp="1"/>
          </p:cNvSpPr>
          <p:nvPr>
            <p:ph type="title"/>
          </p:nvPr>
        </p:nvSpPr>
        <p:spPr/>
        <p:txBody>
          <a:bodyPr/>
          <a:lstStyle/>
          <a:p>
            <a:r>
              <a:rPr lang="de-DE">
                <a:ea typeface="+mj-lt"/>
                <a:cs typeface="+mj-lt"/>
              </a:rPr>
              <a:t>Thinking future…</a:t>
            </a:r>
            <a:endParaRPr lang="en-US"/>
          </a:p>
        </p:txBody>
      </p:sp>
      <p:sp>
        <p:nvSpPr>
          <p:cNvPr id="3" name="Textplatzhalter 2">
            <a:extLst>
              <a:ext uri="{FF2B5EF4-FFF2-40B4-BE49-F238E27FC236}">
                <a16:creationId xmlns:a16="http://schemas.microsoft.com/office/drawing/2014/main" id="{70DDFDEB-EB4E-C461-8E4A-AA3197B86263}"/>
              </a:ext>
            </a:extLst>
          </p:cNvPr>
          <p:cNvSpPr>
            <a:spLocks noGrp="1"/>
          </p:cNvSpPr>
          <p:nvPr>
            <p:ph type="body" idx="1"/>
          </p:nvPr>
        </p:nvSpPr>
        <p:spPr/>
        <p:txBody>
          <a:bodyPr/>
          <a:lstStyle/>
          <a:p>
            <a:endParaRPr lang="de-DE" altLang="zh-CN">
              <a:ea typeface="宋体"/>
            </a:endParaRPr>
          </a:p>
        </p:txBody>
      </p:sp>
    </p:spTree>
    <p:extLst>
      <p:ext uri="{BB962C8B-B14F-4D97-AF65-F5344CB8AC3E}">
        <p14:creationId xmlns:p14="http://schemas.microsoft.com/office/powerpoint/2010/main" val="4241432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err="1">
                <a:ea typeface="+mj-lt"/>
                <a:cs typeface="+mj-lt"/>
              </a:rPr>
              <a:t>Thinking</a:t>
            </a:r>
            <a:r>
              <a:rPr lang="de-DE">
                <a:ea typeface="+mj-lt"/>
                <a:cs typeface="+mj-lt"/>
              </a:rPr>
              <a:t> </a:t>
            </a:r>
            <a:r>
              <a:rPr lang="de-DE" err="1">
                <a:ea typeface="+mj-lt"/>
                <a:cs typeface="+mj-lt"/>
              </a:rPr>
              <a:t>future</a:t>
            </a:r>
            <a:r>
              <a:rPr lang="de-DE">
                <a:ea typeface="+mj-lt"/>
                <a:cs typeface="+mj-lt"/>
              </a:rPr>
              <a:t>…</a:t>
            </a:r>
            <a:endParaRPr lang="en-US"/>
          </a:p>
        </p:txBody>
      </p:sp>
      <p:graphicFrame>
        <p:nvGraphicFramePr>
          <p:cNvPr id="4" name="Inhaltsplatzhalter 3">
            <a:extLst>
              <a:ext uri="{FF2B5EF4-FFF2-40B4-BE49-F238E27FC236}">
                <a16:creationId xmlns:a16="http://schemas.microsoft.com/office/drawing/2014/main" id="{FC7A0B03-1ED3-6F7D-FCD2-39EED776253F}"/>
              </a:ext>
            </a:extLst>
          </p:cNvPr>
          <p:cNvGraphicFramePr>
            <a:graphicFrameLocks noGrp="1"/>
          </p:cNvGraphicFramePr>
          <p:nvPr>
            <p:ph idx="1"/>
            <p:extLst>
              <p:ext uri="{D42A27DB-BD31-4B8C-83A1-F6EECF244321}">
                <p14:modId xmlns:p14="http://schemas.microsoft.com/office/powerpoint/2010/main" val="4269764639"/>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232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t>Thinking </a:t>
            </a:r>
            <a:r>
              <a:rPr lang="de-DE" err="1"/>
              <a:t>future</a:t>
            </a:r>
            <a:r>
              <a:rPr lang="de-DE"/>
              <a:t>…</a:t>
            </a:r>
          </a:p>
        </p:txBody>
      </p:sp>
      <p:sp>
        <p:nvSpPr>
          <p:cNvPr id="5" name="Inhaltsplatzhalter 4">
            <a:extLst>
              <a:ext uri="{FF2B5EF4-FFF2-40B4-BE49-F238E27FC236}">
                <a16:creationId xmlns:a16="http://schemas.microsoft.com/office/drawing/2014/main" id="{419498B2-7DFF-CA50-81CC-D70664B41047}"/>
              </a:ext>
            </a:extLst>
          </p:cNvPr>
          <p:cNvSpPr>
            <a:spLocks noGrp="1"/>
          </p:cNvSpPr>
          <p:nvPr>
            <p:ph idx="1"/>
          </p:nvPr>
        </p:nvSpPr>
        <p:spPr>
          <a:xfrm>
            <a:off x="1097280" y="2108201"/>
            <a:ext cx="6346093" cy="3760891"/>
          </a:xfrm>
        </p:spPr>
        <p:txBody>
          <a:bodyPr vert="horz" lIns="0" tIns="45720" rIns="0" bIns="45720" rtlCol="0" anchor="t">
            <a:normAutofit/>
          </a:bodyPr>
          <a:lstStyle/>
          <a:p>
            <a:r>
              <a:rPr lang="de-DE"/>
              <a:t>Gamification</a:t>
            </a:r>
          </a:p>
          <a:p>
            <a:pPr marL="383540" lvl="1"/>
            <a:r>
              <a:rPr lang="de-DE" err="1"/>
              <a:t>Seasonal</a:t>
            </a:r>
            <a:r>
              <a:rPr lang="de-DE"/>
              <a:t> </a:t>
            </a:r>
            <a:r>
              <a:rPr lang="de-DE" err="1"/>
              <a:t>badges</a:t>
            </a:r>
            <a:r>
              <a:rPr lang="de-DE"/>
              <a:t> (limited)</a:t>
            </a:r>
          </a:p>
          <a:p>
            <a:pPr marL="383540" lvl="1"/>
            <a:r>
              <a:rPr lang="de-DE"/>
              <a:t>NFTs (</a:t>
            </a:r>
            <a:r>
              <a:rPr lang="de-DE" err="1"/>
              <a:t>new</a:t>
            </a:r>
            <a:r>
              <a:rPr lang="de-DE"/>
              <a:t> </a:t>
            </a:r>
            <a:r>
              <a:rPr lang="de-DE" err="1"/>
              <a:t>market</a:t>
            </a:r>
            <a:r>
              <a:rPr lang="de-DE"/>
              <a:t>)</a:t>
            </a:r>
          </a:p>
          <a:p>
            <a:pPr marL="383540" lvl="1"/>
            <a:r>
              <a:rPr lang="de-DE" err="1"/>
              <a:t>With</a:t>
            </a:r>
            <a:r>
              <a:rPr lang="de-DE"/>
              <a:t> </a:t>
            </a:r>
            <a:r>
              <a:rPr lang="de-DE" err="1"/>
              <a:t>every</a:t>
            </a:r>
            <a:r>
              <a:rPr lang="de-DE"/>
              <a:t> </a:t>
            </a:r>
            <a:r>
              <a:rPr lang="de-DE" err="1"/>
              <a:t>achieved</a:t>
            </a:r>
            <a:r>
              <a:rPr lang="de-DE"/>
              <a:t> </a:t>
            </a:r>
            <a:r>
              <a:rPr lang="de-DE" err="1"/>
              <a:t>batch</a:t>
            </a:r>
          </a:p>
          <a:p>
            <a:pPr marL="566420" lvl="2"/>
            <a:r>
              <a:rPr lang="de-DE" err="1"/>
              <a:t>You</a:t>
            </a:r>
            <a:r>
              <a:rPr lang="de-DE"/>
              <a:t> </a:t>
            </a:r>
            <a:r>
              <a:rPr lang="de-DE" err="1"/>
              <a:t>earn</a:t>
            </a:r>
            <a:r>
              <a:rPr lang="de-DE"/>
              <a:t> a </a:t>
            </a:r>
            <a:r>
              <a:rPr lang="de-DE" err="1"/>
              <a:t>voucher</a:t>
            </a:r>
            <a:r>
              <a:rPr lang="de-DE"/>
              <a:t> </a:t>
            </a:r>
            <a:r>
              <a:rPr lang="de-DE" err="1"/>
              <a:t>for</a:t>
            </a:r>
            <a:r>
              <a:rPr lang="de-DE"/>
              <a:t> </a:t>
            </a:r>
            <a:r>
              <a:rPr lang="de-DE" err="1"/>
              <a:t>your</a:t>
            </a:r>
            <a:r>
              <a:rPr lang="de-DE"/>
              <a:t> </a:t>
            </a:r>
            <a:r>
              <a:rPr lang="de-DE" err="1"/>
              <a:t>next</a:t>
            </a:r>
            <a:r>
              <a:rPr lang="de-DE"/>
              <a:t> </a:t>
            </a:r>
            <a:r>
              <a:rPr lang="de-DE" err="1"/>
              <a:t>Sustail</a:t>
            </a:r>
            <a:r>
              <a:rPr lang="de-DE"/>
              <a:t> </a:t>
            </a:r>
            <a:r>
              <a:rPr lang="de-DE" err="1"/>
              <a:t>purchase</a:t>
            </a:r>
            <a:r>
              <a:rPr lang="de-DE"/>
              <a:t> OR</a:t>
            </a:r>
          </a:p>
          <a:p>
            <a:pPr marL="566420" lvl="2"/>
            <a:r>
              <a:rPr lang="de-DE" err="1"/>
              <a:t>We</a:t>
            </a:r>
            <a:r>
              <a:rPr lang="de-DE"/>
              <a:t> </a:t>
            </a:r>
            <a:r>
              <a:rPr lang="de-DE" err="1"/>
              <a:t>make</a:t>
            </a:r>
            <a:r>
              <a:rPr lang="de-DE"/>
              <a:t> a </a:t>
            </a:r>
            <a:r>
              <a:rPr lang="de-DE" err="1"/>
              <a:t>small</a:t>
            </a:r>
            <a:r>
              <a:rPr lang="de-DE"/>
              <a:t> </a:t>
            </a:r>
            <a:r>
              <a:rPr lang="de-DE" err="1"/>
              <a:t>donation</a:t>
            </a:r>
            <a:r>
              <a:rPr lang="de-DE"/>
              <a:t> </a:t>
            </a:r>
            <a:r>
              <a:rPr lang="de-DE" err="1"/>
              <a:t>to</a:t>
            </a:r>
            <a:r>
              <a:rPr lang="de-DE"/>
              <a:t> a </a:t>
            </a:r>
            <a:r>
              <a:rPr lang="de-DE" err="1"/>
              <a:t>sustainability</a:t>
            </a:r>
            <a:r>
              <a:rPr lang="de-DE"/>
              <a:t> </a:t>
            </a:r>
            <a:r>
              <a:rPr lang="de-DE" err="1"/>
              <a:t>project</a:t>
            </a:r>
          </a:p>
          <a:p>
            <a:pPr marL="566420" lvl="2"/>
            <a:endParaRPr lang="de-DE"/>
          </a:p>
          <a:p>
            <a:pPr>
              <a:buClr>
                <a:srgbClr val="1CADE4"/>
              </a:buClr>
            </a:pPr>
            <a:endParaRPr lang="de-DE"/>
          </a:p>
        </p:txBody>
      </p:sp>
      <p:pic>
        <p:nvPicPr>
          <p:cNvPr id="3" name="Picture 7" descr="Icon&#10;&#10;Description automatically generated">
            <a:extLst>
              <a:ext uri="{FF2B5EF4-FFF2-40B4-BE49-F238E27FC236}">
                <a16:creationId xmlns:a16="http://schemas.microsoft.com/office/drawing/2014/main" id="{E45AD70A-A239-DD7E-4CC3-93E4317AD292}"/>
              </a:ext>
            </a:extLst>
          </p:cNvPr>
          <p:cNvPicPr>
            <a:picLocks noChangeAspect="1"/>
          </p:cNvPicPr>
          <p:nvPr/>
        </p:nvPicPr>
        <p:blipFill>
          <a:blip r:embed="rId3"/>
          <a:stretch>
            <a:fillRect/>
          </a:stretch>
        </p:blipFill>
        <p:spPr>
          <a:xfrm>
            <a:off x="7705558" y="2057400"/>
            <a:ext cx="2743200" cy="2743200"/>
          </a:xfrm>
          <a:prstGeom prst="rect">
            <a:avLst/>
          </a:prstGeom>
        </p:spPr>
      </p:pic>
    </p:spTree>
    <p:extLst>
      <p:ext uri="{BB962C8B-B14F-4D97-AF65-F5344CB8AC3E}">
        <p14:creationId xmlns:p14="http://schemas.microsoft.com/office/powerpoint/2010/main" val="1760194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t>Thinking </a:t>
            </a:r>
            <a:r>
              <a:rPr lang="de-DE" err="1"/>
              <a:t>future</a:t>
            </a:r>
            <a:r>
              <a:rPr lang="de-DE"/>
              <a:t>…</a:t>
            </a:r>
          </a:p>
        </p:txBody>
      </p:sp>
      <p:sp>
        <p:nvSpPr>
          <p:cNvPr id="5" name="Inhaltsplatzhalter 4">
            <a:extLst>
              <a:ext uri="{FF2B5EF4-FFF2-40B4-BE49-F238E27FC236}">
                <a16:creationId xmlns:a16="http://schemas.microsoft.com/office/drawing/2014/main" id="{419498B2-7DFF-CA50-81CC-D70664B41047}"/>
              </a:ext>
            </a:extLst>
          </p:cNvPr>
          <p:cNvSpPr>
            <a:spLocks noGrp="1"/>
          </p:cNvSpPr>
          <p:nvPr>
            <p:ph idx="1"/>
          </p:nvPr>
        </p:nvSpPr>
        <p:spPr>
          <a:xfrm>
            <a:off x="1097280" y="2108201"/>
            <a:ext cx="6346093" cy="3760891"/>
          </a:xfrm>
        </p:spPr>
        <p:txBody>
          <a:bodyPr vert="horz" lIns="0" tIns="45720" rIns="0" bIns="45720" rtlCol="0" anchor="t">
            <a:normAutofit/>
          </a:bodyPr>
          <a:lstStyle/>
          <a:p>
            <a:pPr>
              <a:buClr>
                <a:srgbClr val="1CADE4"/>
              </a:buClr>
            </a:pPr>
            <a:r>
              <a:rPr lang="de-DE"/>
              <a:t>In </a:t>
            </a:r>
            <a:r>
              <a:rPr lang="de-DE" err="1"/>
              <a:t>store</a:t>
            </a:r>
            <a:r>
              <a:rPr lang="de-DE"/>
              <a:t> </a:t>
            </a:r>
            <a:r>
              <a:rPr lang="de-DE" err="1"/>
              <a:t>solution</a:t>
            </a:r>
            <a:endParaRPr lang="de-DE"/>
          </a:p>
          <a:p>
            <a:pPr marL="383540" lvl="1"/>
            <a:r>
              <a:rPr lang="de-DE" err="1"/>
              <a:t>Cooperation</a:t>
            </a:r>
            <a:r>
              <a:rPr lang="de-DE"/>
              <a:t> </a:t>
            </a:r>
            <a:r>
              <a:rPr lang="de-DE" err="1"/>
              <a:t>with</a:t>
            </a:r>
            <a:r>
              <a:rPr lang="de-DE"/>
              <a:t> </a:t>
            </a:r>
            <a:r>
              <a:rPr lang="de-DE">
                <a:hlinkClick r:id="rId3"/>
              </a:rPr>
              <a:t>Everledger</a:t>
            </a:r>
            <a:r>
              <a:rPr lang="de-DE"/>
              <a:t> (</a:t>
            </a:r>
            <a:r>
              <a:rPr lang="de-DE" err="1"/>
              <a:t>already</a:t>
            </a:r>
            <a:r>
              <a:rPr lang="de-DE"/>
              <a:t> </a:t>
            </a:r>
            <a:r>
              <a:rPr lang="de-DE" err="1"/>
              <a:t>partner</a:t>
            </a:r>
            <a:r>
              <a:rPr lang="de-DE"/>
              <a:t> </a:t>
            </a:r>
            <a:r>
              <a:rPr lang="de-DE" err="1"/>
              <a:t>of</a:t>
            </a:r>
            <a:r>
              <a:rPr lang="de-DE"/>
              <a:t> SAP)</a:t>
            </a:r>
          </a:p>
          <a:p>
            <a:pPr marL="383540" lvl="1"/>
            <a:r>
              <a:rPr lang="de-DE"/>
              <a:t>Scannable NFC-Tag</a:t>
            </a:r>
          </a:p>
          <a:p>
            <a:pPr marL="383540" lvl="1"/>
            <a:r>
              <a:rPr lang="de-DE"/>
              <a:t>Blockchain </a:t>
            </a:r>
            <a:r>
              <a:rPr lang="de-DE" err="1"/>
              <a:t>based</a:t>
            </a:r>
            <a:endParaRPr lang="de-DE"/>
          </a:p>
          <a:p>
            <a:pPr marL="383540" lvl="1"/>
            <a:r>
              <a:rPr lang="de-DE"/>
              <a:t>Connection </a:t>
            </a:r>
            <a:r>
              <a:rPr lang="de-DE" err="1"/>
              <a:t>to</a:t>
            </a:r>
            <a:r>
              <a:rPr lang="de-DE"/>
              <a:t> </a:t>
            </a:r>
            <a:r>
              <a:rPr lang="de-DE" err="1"/>
              <a:t>Sustail</a:t>
            </a:r>
            <a:r>
              <a:rPr lang="de-DE"/>
              <a:t> </a:t>
            </a:r>
            <a:r>
              <a:rPr lang="de-DE" err="1"/>
              <a:t>app</a:t>
            </a:r>
            <a:r>
              <a:rPr lang="de-DE"/>
              <a:t> </a:t>
            </a:r>
            <a:r>
              <a:rPr lang="de-DE" err="1"/>
              <a:t>to</a:t>
            </a:r>
            <a:r>
              <a:rPr lang="de-DE"/>
              <a:t> </a:t>
            </a:r>
            <a:r>
              <a:rPr lang="de-DE" err="1"/>
              <a:t>get</a:t>
            </a:r>
            <a:r>
              <a:rPr lang="de-DE"/>
              <a:t> all </a:t>
            </a:r>
            <a:r>
              <a:rPr lang="de-DE" err="1"/>
              <a:t>information</a:t>
            </a:r>
            <a:r>
              <a:rPr lang="de-DE"/>
              <a:t> on </a:t>
            </a:r>
            <a:r>
              <a:rPr lang="de-DE" err="1"/>
              <a:t>the</a:t>
            </a:r>
            <a:r>
              <a:rPr lang="de-DE"/>
              <a:t> </a:t>
            </a:r>
            <a:r>
              <a:rPr lang="de-DE" err="1"/>
              <a:t>product</a:t>
            </a:r>
            <a:r>
              <a:rPr lang="de-DE"/>
              <a:t> and do </a:t>
            </a:r>
            <a:r>
              <a:rPr lang="de-DE" err="1"/>
              <a:t>comparisons</a:t>
            </a:r>
            <a:endParaRPr lang="de-DE"/>
          </a:p>
          <a:p>
            <a:pPr>
              <a:buClr>
                <a:srgbClr val="1CADE4"/>
              </a:buClr>
            </a:pPr>
            <a:r>
              <a:rPr lang="de-DE" err="1"/>
              <a:t>Alternatively</a:t>
            </a:r>
            <a:endParaRPr lang="de-DE"/>
          </a:p>
          <a:p>
            <a:pPr marL="383540" lvl="1"/>
            <a:r>
              <a:rPr lang="de-DE"/>
              <a:t>Barcode Scanner </a:t>
            </a:r>
            <a:r>
              <a:rPr lang="de-DE" err="1"/>
              <a:t>to</a:t>
            </a:r>
            <a:r>
              <a:rPr lang="de-DE"/>
              <a:t> </a:t>
            </a:r>
            <a:r>
              <a:rPr lang="de-DE" err="1"/>
              <a:t>compare</a:t>
            </a:r>
            <a:r>
              <a:rPr lang="de-DE"/>
              <a:t> </a:t>
            </a:r>
            <a:r>
              <a:rPr lang="de-DE" err="1"/>
              <a:t>product</a:t>
            </a:r>
            <a:r>
              <a:rPr lang="de-DE"/>
              <a:t> </a:t>
            </a:r>
            <a:r>
              <a:rPr lang="de-DE" err="1"/>
              <a:t>to</a:t>
            </a:r>
            <a:r>
              <a:rPr lang="de-DE"/>
              <a:t> </a:t>
            </a:r>
            <a:r>
              <a:rPr lang="de-DE" err="1"/>
              <a:t>apps</a:t>
            </a:r>
            <a:r>
              <a:rPr lang="de-DE"/>
              <a:t> in </a:t>
            </a:r>
            <a:r>
              <a:rPr lang="de-DE" err="1"/>
              <a:t>Sustail</a:t>
            </a:r>
            <a:endParaRPr lang="de-DE"/>
          </a:p>
          <a:p>
            <a:pPr marL="383540" lvl="1">
              <a:buFont typeface="Courier New" pitchFamily="34" charset="0"/>
              <a:buChar char="o"/>
            </a:pPr>
            <a:endParaRPr lang="de-DE"/>
          </a:p>
          <a:p>
            <a:pPr>
              <a:buClr>
                <a:srgbClr val="1CADE4"/>
              </a:buClr>
            </a:pPr>
            <a:endParaRPr lang="de-DE"/>
          </a:p>
        </p:txBody>
      </p:sp>
      <p:pic>
        <p:nvPicPr>
          <p:cNvPr id="4" name="Picture 5" descr="A picture containing icon&#10;&#10;Description automatically generated">
            <a:extLst>
              <a:ext uri="{FF2B5EF4-FFF2-40B4-BE49-F238E27FC236}">
                <a16:creationId xmlns:a16="http://schemas.microsoft.com/office/drawing/2014/main" id="{4CB3AE34-833E-9E7D-CCA0-C6E51E781350}"/>
              </a:ext>
            </a:extLst>
          </p:cNvPr>
          <p:cNvPicPr>
            <a:picLocks noChangeAspect="1"/>
          </p:cNvPicPr>
          <p:nvPr/>
        </p:nvPicPr>
        <p:blipFill>
          <a:blip r:embed="rId4"/>
          <a:stretch>
            <a:fillRect/>
          </a:stretch>
        </p:blipFill>
        <p:spPr>
          <a:xfrm>
            <a:off x="7144084" y="2206660"/>
            <a:ext cx="3839410" cy="446101"/>
          </a:xfrm>
          <a:prstGeom prst="rect">
            <a:avLst/>
          </a:prstGeom>
        </p:spPr>
      </p:pic>
    </p:spTree>
    <p:extLst>
      <p:ext uri="{BB962C8B-B14F-4D97-AF65-F5344CB8AC3E}">
        <p14:creationId xmlns:p14="http://schemas.microsoft.com/office/powerpoint/2010/main" val="2269752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t>Thinking </a:t>
            </a:r>
            <a:r>
              <a:rPr lang="de-DE" err="1"/>
              <a:t>future</a:t>
            </a:r>
            <a:r>
              <a:rPr lang="de-DE"/>
              <a:t>…</a:t>
            </a:r>
          </a:p>
        </p:txBody>
      </p:sp>
      <p:sp>
        <p:nvSpPr>
          <p:cNvPr id="5" name="Inhaltsplatzhalter 4">
            <a:extLst>
              <a:ext uri="{FF2B5EF4-FFF2-40B4-BE49-F238E27FC236}">
                <a16:creationId xmlns:a16="http://schemas.microsoft.com/office/drawing/2014/main" id="{419498B2-7DFF-CA50-81CC-D70664B41047}"/>
              </a:ext>
            </a:extLst>
          </p:cNvPr>
          <p:cNvSpPr>
            <a:spLocks noGrp="1"/>
          </p:cNvSpPr>
          <p:nvPr>
            <p:ph idx="1"/>
          </p:nvPr>
        </p:nvSpPr>
        <p:spPr>
          <a:xfrm>
            <a:off x="1097280" y="2108201"/>
            <a:ext cx="6346093" cy="3760891"/>
          </a:xfrm>
        </p:spPr>
        <p:txBody>
          <a:bodyPr vert="horz" lIns="0" tIns="45720" rIns="0" bIns="45720" rtlCol="0" anchor="t">
            <a:normAutofit/>
          </a:bodyPr>
          <a:lstStyle/>
          <a:p>
            <a:pPr>
              <a:buClr>
                <a:srgbClr val="1CADE4"/>
              </a:buClr>
            </a:pPr>
            <a:r>
              <a:rPr lang="de-DE"/>
              <a:t>More </a:t>
            </a:r>
            <a:r>
              <a:rPr lang="de-DE" err="1"/>
              <a:t>sustainable</a:t>
            </a:r>
            <a:r>
              <a:rPr lang="de-DE"/>
              <a:t> </a:t>
            </a:r>
            <a:r>
              <a:rPr lang="de-DE" err="1"/>
              <a:t>delivery</a:t>
            </a:r>
            <a:endParaRPr lang="de-DE"/>
          </a:p>
          <a:p>
            <a:pPr marL="383540" lvl="1"/>
            <a:r>
              <a:rPr lang="de-DE">
                <a:hlinkClick r:id="rId3"/>
              </a:rPr>
              <a:t>Ecocart</a:t>
            </a:r>
            <a:r>
              <a:rPr lang="de-DE"/>
              <a:t> (</a:t>
            </a:r>
            <a:r>
              <a:rPr lang="de-DE" err="1"/>
              <a:t>already</a:t>
            </a:r>
            <a:r>
              <a:rPr lang="de-DE"/>
              <a:t> </a:t>
            </a:r>
            <a:r>
              <a:rPr lang="de-DE" err="1"/>
              <a:t>partner</a:t>
            </a:r>
            <a:r>
              <a:rPr lang="de-DE"/>
              <a:t> </a:t>
            </a:r>
            <a:r>
              <a:rPr lang="de-DE" err="1"/>
              <a:t>of</a:t>
            </a:r>
            <a:r>
              <a:rPr lang="de-DE"/>
              <a:t> SAP)</a:t>
            </a:r>
          </a:p>
          <a:p>
            <a:pPr marL="566420" lvl="2"/>
            <a:r>
              <a:rPr lang="de-DE" err="1"/>
              <a:t>To</a:t>
            </a:r>
            <a:r>
              <a:rPr lang="de-DE"/>
              <a:t> </a:t>
            </a:r>
            <a:r>
              <a:rPr lang="de-DE" err="1"/>
              <a:t>make</a:t>
            </a:r>
            <a:r>
              <a:rPr lang="de-DE"/>
              <a:t> </a:t>
            </a:r>
            <a:r>
              <a:rPr lang="de-DE" err="1"/>
              <a:t>the</a:t>
            </a:r>
            <a:r>
              <a:rPr lang="de-DE"/>
              <a:t> </a:t>
            </a:r>
            <a:r>
              <a:rPr lang="de-DE" err="1"/>
              <a:t>order</a:t>
            </a:r>
            <a:r>
              <a:rPr lang="de-DE"/>
              <a:t> on </a:t>
            </a:r>
            <a:r>
              <a:rPr lang="de-DE" err="1"/>
              <a:t>Sustail</a:t>
            </a:r>
            <a:r>
              <a:rPr lang="de-DE"/>
              <a:t> </a:t>
            </a:r>
            <a:r>
              <a:rPr lang="de-DE" err="1"/>
              <a:t>carbon</a:t>
            </a:r>
            <a:r>
              <a:rPr lang="de-DE"/>
              <a:t> neutral</a:t>
            </a:r>
          </a:p>
        </p:txBody>
      </p:sp>
      <p:pic>
        <p:nvPicPr>
          <p:cNvPr id="3" name="Picture 3" descr="A picture containing text&#10;&#10;Description automatically generated">
            <a:extLst>
              <a:ext uri="{FF2B5EF4-FFF2-40B4-BE49-F238E27FC236}">
                <a16:creationId xmlns:a16="http://schemas.microsoft.com/office/drawing/2014/main" id="{93E0BFDC-9558-8D6F-C4CE-6C654D8CFAF8}"/>
              </a:ext>
            </a:extLst>
          </p:cNvPr>
          <p:cNvPicPr>
            <a:picLocks noChangeAspect="1"/>
          </p:cNvPicPr>
          <p:nvPr/>
        </p:nvPicPr>
        <p:blipFill>
          <a:blip r:embed="rId4"/>
          <a:stretch>
            <a:fillRect/>
          </a:stretch>
        </p:blipFill>
        <p:spPr>
          <a:xfrm>
            <a:off x="5994400" y="2229457"/>
            <a:ext cx="4955673" cy="754770"/>
          </a:xfrm>
          <a:prstGeom prst="rect">
            <a:avLst/>
          </a:prstGeom>
        </p:spPr>
      </p:pic>
      <p:pic>
        <p:nvPicPr>
          <p:cNvPr id="6" name="Grafik 5">
            <a:extLst>
              <a:ext uri="{FF2B5EF4-FFF2-40B4-BE49-F238E27FC236}">
                <a16:creationId xmlns:a16="http://schemas.microsoft.com/office/drawing/2014/main" id="{59A5DDCB-B819-525A-B0A2-1B625C9F11C7}"/>
              </a:ext>
            </a:extLst>
          </p:cNvPr>
          <p:cNvPicPr>
            <a:picLocks noChangeAspect="1"/>
          </p:cNvPicPr>
          <p:nvPr/>
        </p:nvPicPr>
        <p:blipFill>
          <a:blip r:embed="rId5"/>
          <a:stretch>
            <a:fillRect/>
          </a:stretch>
        </p:blipFill>
        <p:spPr>
          <a:xfrm>
            <a:off x="7066618" y="3659987"/>
            <a:ext cx="3610479" cy="657317"/>
          </a:xfrm>
          <a:prstGeom prst="rect">
            <a:avLst/>
          </a:prstGeom>
        </p:spPr>
      </p:pic>
    </p:spTree>
    <p:extLst>
      <p:ext uri="{BB962C8B-B14F-4D97-AF65-F5344CB8AC3E}">
        <p14:creationId xmlns:p14="http://schemas.microsoft.com/office/powerpoint/2010/main" val="1334422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t>Thinking </a:t>
            </a:r>
            <a:r>
              <a:rPr lang="de-DE" err="1"/>
              <a:t>future</a:t>
            </a:r>
            <a:r>
              <a:rPr lang="de-DE"/>
              <a:t>…</a:t>
            </a:r>
          </a:p>
        </p:txBody>
      </p:sp>
      <p:sp>
        <p:nvSpPr>
          <p:cNvPr id="5" name="Inhaltsplatzhalter 4">
            <a:extLst>
              <a:ext uri="{FF2B5EF4-FFF2-40B4-BE49-F238E27FC236}">
                <a16:creationId xmlns:a16="http://schemas.microsoft.com/office/drawing/2014/main" id="{419498B2-7DFF-CA50-81CC-D70664B41047}"/>
              </a:ext>
            </a:extLst>
          </p:cNvPr>
          <p:cNvSpPr>
            <a:spLocks noGrp="1"/>
          </p:cNvSpPr>
          <p:nvPr>
            <p:ph idx="1"/>
          </p:nvPr>
        </p:nvSpPr>
        <p:spPr>
          <a:xfrm>
            <a:off x="1097280" y="2108201"/>
            <a:ext cx="6346093" cy="3760891"/>
          </a:xfrm>
        </p:spPr>
        <p:txBody>
          <a:bodyPr vert="horz" lIns="0" tIns="45720" rIns="0" bIns="45720" rtlCol="0" anchor="t">
            <a:normAutofit/>
          </a:bodyPr>
          <a:lstStyle/>
          <a:p>
            <a:pPr>
              <a:buClr>
                <a:srgbClr val="1CADE4"/>
              </a:buClr>
            </a:pPr>
            <a:r>
              <a:rPr lang="de-DE"/>
              <a:t>Live </a:t>
            </a:r>
            <a:r>
              <a:rPr lang="de-DE" err="1"/>
              <a:t>events</a:t>
            </a:r>
            <a:endParaRPr lang="en-US"/>
          </a:p>
          <a:p>
            <a:pPr marL="383540" lvl="1"/>
            <a:r>
              <a:rPr lang="de-DE" err="1"/>
              <a:t>With</a:t>
            </a:r>
            <a:r>
              <a:rPr lang="de-DE"/>
              <a:t> </a:t>
            </a:r>
            <a:r>
              <a:rPr lang="de-DE" err="1"/>
              <a:t>sustainability</a:t>
            </a:r>
            <a:r>
              <a:rPr lang="de-DE"/>
              <a:t> </a:t>
            </a:r>
            <a:r>
              <a:rPr lang="de-DE" err="1"/>
              <a:t>influencers</a:t>
            </a:r>
            <a:endParaRPr lang="de-DE"/>
          </a:p>
          <a:p>
            <a:pPr marL="383540" lvl="1"/>
            <a:r>
              <a:rPr lang="de-DE" err="1"/>
              <a:t>Or</a:t>
            </a:r>
            <a:r>
              <a:rPr lang="de-DE"/>
              <a:t> </a:t>
            </a:r>
            <a:r>
              <a:rPr lang="de-DE" err="1"/>
              <a:t>doing</a:t>
            </a:r>
            <a:r>
              <a:rPr lang="de-DE"/>
              <a:t> </a:t>
            </a:r>
            <a:r>
              <a:rPr lang="de-DE" err="1"/>
              <a:t>voluntary</a:t>
            </a:r>
            <a:r>
              <a:rPr lang="de-DE"/>
              <a:t> </a:t>
            </a:r>
            <a:r>
              <a:rPr lang="de-DE" err="1"/>
              <a:t>work</a:t>
            </a:r>
            <a:r>
              <a:rPr lang="de-DE"/>
              <a:t> </a:t>
            </a:r>
            <a:r>
              <a:rPr lang="de-DE" err="1"/>
              <a:t>together</a:t>
            </a:r>
          </a:p>
          <a:p>
            <a:pPr marL="383540" lvl="1">
              <a:buFont typeface="Courier New" pitchFamily="34" charset="0"/>
              <a:buChar char="o"/>
            </a:pPr>
            <a:endParaRPr lang="de-DE"/>
          </a:p>
          <a:p>
            <a:pPr>
              <a:buClr>
                <a:srgbClr val="1CADE4"/>
              </a:buClr>
            </a:pPr>
            <a:endParaRPr lang="de-DE"/>
          </a:p>
        </p:txBody>
      </p:sp>
      <p:pic>
        <p:nvPicPr>
          <p:cNvPr id="3" name="Picture 3" descr="A picture containing person, building, outdoor, people&#10;&#10;Description automatically generated">
            <a:extLst>
              <a:ext uri="{FF2B5EF4-FFF2-40B4-BE49-F238E27FC236}">
                <a16:creationId xmlns:a16="http://schemas.microsoft.com/office/drawing/2014/main" id="{777AEE29-C61C-0D57-325E-84564E620B9D}"/>
              </a:ext>
            </a:extLst>
          </p:cNvPr>
          <p:cNvPicPr>
            <a:picLocks noChangeAspect="1"/>
          </p:cNvPicPr>
          <p:nvPr/>
        </p:nvPicPr>
        <p:blipFill>
          <a:blip r:embed="rId3"/>
          <a:stretch>
            <a:fillRect/>
          </a:stretch>
        </p:blipFill>
        <p:spPr>
          <a:xfrm>
            <a:off x="7217609" y="2007525"/>
            <a:ext cx="3465094" cy="1927212"/>
          </a:xfrm>
          <a:prstGeom prst="rect">
            <a:avLst/>
          </a:prstGeom>
        </p:spPr>
      </p:pic>
      <p:pic>
        <p:nvPicPr>
          <p:cNvPr id="4" name="Picture 5">
            <a:extLst>
              <a:ext uri="{FF2B5EF4-FFF2-40B4-BE49-F238E27FC236}">
                <a16:creationId xmlns:a16="http://schemas.microsoft.com/office/drawing/2014/main" id="{F415CD21-EA96-9EB3-9F56-3E758BE72187}"/>
              </a:ext>
            </a:extLst>
          </p:cNvPr>
          <p:cNvPicPr>
            <a:picLocks noChangeAspect="1"/>
          </p:cNvPicPr>
          <p:nvPr/>
        </p:nvPicPr>
        <p:blipFill>
          <a:blip r:embed="rId4"/>
          <a:stretch>
            <a:fillRect/>
          </a:stretch>
        </p:blipFill>
        <p:spPr>
          <a:xfrm>
            <a:off x="7217611" y="4031633"/>
            <a:ext cx="3465094" cy="2297261"/>
          </a:xfrm>
          <a:prstGeom prst="rect">
            <a:avLst/>
          </a:prstGeom>
        </p:spPr>
      </p:pic>
    </p:spTree>
    <p:extLst>
      <p:ext uri="{BB962C8B-B14F-4D97-AF65-F5344CB8AC3E}">
        <p14:creationId xmlns:p14="http://schemas.microsoft.com/office/powerpoint/2010/main" val="3660595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t>Thinking </a:t>
            </a:r>
            <a:r>
              <a:rPr lang="de-DE" err="1"/>
              <a:t>future</a:t>
            </a:r>
            <a:r>
              <a:rPr lang="de-DE"/>
              <a:t>…</a:t>
            </a:r>
          </a:p>
        </p:txBody>
      </p:sp>
      <p:sp>
        <p:nvSpPr>
          <p:cNvPr id="5" name="Inhaltsplatzhalter 4">
            <a:extLst>
              <a:ext uri="{FF2B5EF4-FFF2-40B4-BE49-F238E27FC236}">
                <a16:creationId xmlns:a16="http://schemas.microsoft.com/office/drawing/2014/main" id="{419498B2-7DFF-CA50-81CC-D70664B41047}"/>
              </a:ext>
            </a:extLst>
          </p:cNvPr>
          <p:cNvSpPr>
            <a:spLocks noGrp="1"/>
          </p:cNvSpPr>
          <p:nvPr>
            <p:ph idx="1"/>
          </p:nvPr>
        </p:nvSpPr>
        <p:spPr>
          <a:xfrm>
            <a:off x="1097280" y="2108201"/>
            <a:ext cx="6346093" cy="3760891"/>
          </a:xfrm>
        </p:spPr>
        <p:txBody>
          <a:bodyPr vert="horz" lIns="0" tIns="45720" rIns="0" bIns="45720" rtlCol="0" anchor="t">
            <a:normAutofit/>
          </a:bodyPr>
          <a:lstStyle/>
          <a:p>
            <a:pPr>
              <a:buClr>
                <a:srgbClr val="1CADE4"/>
              </a:buClr>
            </a:pPr>
            <a:r>
              <a:rPr lang="de-DE" err="1"/>
              <a:t>Optimizing</a:t>
            </a:r>
            <a:r>
              <a:rPr lang="de-DE"/>
              <a:t> </a:t>
            </a:r>
            <a:r>
              <a:rPr lang="de-DE" err="1"/>
              <a:t>our</a:t>
            </a:r>
            <a:r>
              <a:rPr lang="de-DE"/>
              <a:t> </a:t>
            </a:r>
            <a:r>
              <a:rPr lang="de-DE" err="1"/>
              <a:t>algorithm</a:t>
            </a:r>
            <a:endParaRPr lang="de-DE"/>
          </a:p>
          <a:p>
            <a:pPr marL="383540" lvl="1"/>
            <a:r>
              <a:rPr lang="de-DE"/>
              <a:t>More </a:t>
            </a:r>
            <a:r>
              <a:rPr lang="de-DE" err="1"/>
              <a:t>aspects</a:t>
            </a:r>
            <a:r>
              <a:rPr lang="de-DE"/>
              <a:t>: </a:t>
            </a:r>
          </a:p>
          <a:p>
            <a:pPr marL="566420" lvl="2"/>
            <a:r>
              <a:rPr lang="de-DE">
                <a:hlinkClick r:id="rId3"/>
              </a:rPr>
              <a:t>UN ESG goals</a:t>
            </a:r>
            <a:endParaRPr lang="de-DE"/>
          </a:p>
          <a:p>
            <a:pPr marL="566420" lvl="2"/>
            <a:r>
              <a:rPr lang="de-DE" err="1"/>
              <a:t>distance</a:t>
            </a:r>
            <a:r>
              <a:rPr lang="de-DE"/>
              <a:t> </a:t>
            </a:r>
            <a:r>
              <a:rPr lang="de-DE" err="1"/>
              <a:t>travelled</a:t>
            </a:r>
            <a:endParaRPr lang="de-DE"/>
          </a:p>
          <a:p>
            <a:pPr marL="566420" lvl="2"/>
            <a:r>
              <a:rPr lang="de-DE" err="1"/>
              <a:t>How</a:t>
            </a:r>
            <a:r>
              <a:rPr lang="de-DE"/>
              <a:t> </a:t>
            </a:r>
            <a:r>
              <a:rPr lang="de-DE" err="1"/>
              <a:t>cooperative</a:t>
            </a:r>
            <a:r>
              <a:rPr lang="de-DE"/>
              <a:t> </a:t>
            </a:r>
            <a:r>
              <a:rPr lang="de-DE" err="1"/>
              <a:t>the</a:t>
            </a:r>
            <a:r>
              <a:rPr lang="de-DE"/>
              <a:t> </a:t>
            </a:r>
            <a:r>
              <a:rPr lang="de-DE" err="1"/>
              <a:t>big</a:t>
            </a:r>
            <a:r>
              <a:rPr lang="de-DE"/>
              <a:t> </a:t>
            </a:r>
            <a:r>
              <a:rPr lang="de-DE" err="1"/>
              <a:t>producers</a:t>
            </a:r>
            <a:r>
              <a:rPr lang="de-DE"/>
              <a:t> </a:t>
            </a:r>
            <a:r>
              <a:rPr lang="de-DE" err="1"/>
              <a:t>are</a:t>
            </a:r>
            <a:r>
              <a:rPr lang="de-DE"/>
              <a:t> -&gt; </a:t>
            </a:r>
            <a:r>
              <a:rPr lang="de-DE" err="1"/>
              <a:t>food</a:t>
            </a:r>
            <a:r>
              <a:rPr lang="de-DE"/>
              <a:t> waste</a:t>
            </a:r>
          </a:p>
          <a:p>
            <a:pPr marL="383540" lvl="1"/>
            <a:endParaRPr lang="de-DE"/>
          </a:p>
          <a:p>
            <a:pPr marL="383540" lvl="1"/>
            <a:endParaRPr lang="de-DE"/>
          </a:p>
          <a:p>
            <a:pPr>
              <a:buClr>
                <a:srgbClr val="1CADE4"/>
              </a:buClr>
            </a:pPr>
            <a:endParaRPr lang="de-DE"/>
          </a:p>
        </p:txBody>
      </p:sp>
      <p:pic>
        <p:nvPicPr>
          <p:cNvPr id="3" name="Picture 3" descr="Graphical user interface, application&#10;&#10;Description automatically generated">
            <a:extLst>
              <a:ext uri="{FF2B5EF4-FFF2-40B4-BE49-F238E27FC236}">
                <a16:creationId xmlns:a16="http://schemas.microsoft.com/office/drawing/2014/main" id="{ED454402-78A7-27C6-4AAD-9189872AFFCF}"/>
              </a:ext>
            </a:extLst>
          </p:cNvPr>
          <p:cNvPicPr>
            <a:picLocks noChangeAspect="1"/>
          </p:cNvPicPr>
          <p:nvPr/>
        </p:nvPicPr>
        <p:blipFill>
          <a:blip r:embed="rId4"/>
          <a:stretch>
            <a:fillRect/>
          </a:stretch>
        </p:blipFill>
        <p:spPr>
          <a:xfrm>
            <a:off x="6428873" y="2106436"/>
            <a:ext cx="4661568" cy="2270813"/>
          </a:xfrm>
          <a:prstGeom prst="rect">
            <a:avLst/>
          </a:prstGeom>
        </p:spPr>
      </p:pic>
    </p:spTree>
    <p:extLst>
      <p:ext uri="{BB962C8B-B14F-4D97-AF65-F5344CB8AC3E}">
        <p14:creationId xmlns:p14="http://schemas.microsoft.com/office/powerpoint/2010/main" val="4166431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t>Thinking </a:t>
            </a:r>
            <a:r>
              <a:rPr lang="de-DE" err="1"/>
              <a:t>future</a:t>
            </a:r>
            <a:r>
              <a:rPr lang="de-DE"/>
              <a:t>…</a:t>
            </a:r>
          </a:p>
        </p:txBody>
      </p:sp>
      <p:sp>
        <p:nvSpPr>
          <p:cNvPr id="5" name="Inhaltsplatzhalter 4">
            <a:extLst>
              <a:ext uri="{FF2B5EF4-FFF2-40B4-BE49-F238E27FC236}">
                <a16:creationId xmlns:a16="http://schemas.microsoft.com/office/drawing/2014/main" id="{419498B2-7DFF-CA50-81CC-D70664B41047}"/>
              </a:ext>
            </a:extLst>
          </p:cNvPr>
          <p:cNvSpPr>
            <a:spLocks noGrp="1"/>
          </p:cNvSpPr>
          <p:nvPr>
            <p:ph idx="1"/>
          </p:nvPr>
        </p:nvSpPr>
        <p:spPr>
          <a:xfrm>
            <a:off x="1097280" y="2108201"/>
            <a:ext cx="6346093" cy="3760891"/>
          </a:xfrm>
        </p:spPr>
        <p:txBody>
          <a:bodyPr vert="horz" lIns="0" tIns="45720" rIns="0" bIns="45720" rtlCol="0" anchor="t">
            <a:normAutofit fontScale="92500" lnSpcReduction="10000"/>
          </a:bodyPr>
          <a:lstStyle/>
          <a:p>
            <a:pPr>
              <a:buClr>
                <a:srgbClr val="1CADE4"/>
              </a:buClr>
            </a:pPr>
            <a:r>
              <a:rPr lang="de-DE"/>
              <a:t>Possible SAP </a:t>
            </a:r>
            <a:r>
              <a:rPr lang="de-DE" err="1"/>
              <a:t>solutions</a:t>
            </a:r>
            <a:r>
              <a:rPr lang="de-DE"/>
              <a:t> </a:t>
            </a:r>
            <a:r>
              <a:rPr lang="de-DE" err="1"/>
              <a:t>to</a:t>
            </a:r>
            <a:r>
              <a:rPr lang="de-DE"/>
              <a:t> </a:t>
            </a:r>
            <a:r>
              <a:rPr lang="de-DE" err="1"/>
              <a:t>help</a:t>
            </a:r>
            <a:r>
              <a:rPr lang="de-DE"/>
              <a:t> on </a:t>
            </a:r>
            <a:r>
              <a:rPr lang="de-DE" err="1"/>
              <a:t>our</a:t>
            </a:r>
            <a:r>
              <a:rPr lang="de-DE"/>
              <a:t> </a:t>
            </a:r>
            <a:r>
              <a:rPr lang="de-DE" err="1"/>
              <a:t>journey</a:t>
            </a:r>
            <a:endParaRPr lang="de-DE"/>
          </a:p>
          <a:p>
            <a:pPr marL="383540" lvl="1"/>
            <a:r>
              <a:rPr lang="de-DE"/>
              <a:t>SAP Commerce Cloud</a:t>
            </a:r>
          </a:p>
          <a:p>
            <a:pPr marL="566420" lvl="2"/>
            <a:r>
              <a:rPr lang="de-DE"/>
              <a:t>E-Commerce </a:t>
            </a:r>
            <a:r>
              <a:rPr lang="de-DE" err="1"/>
              <a:t>platform</a:t>
            </a:r>
            <a:r>
              <a:rPr lang="de-DE"/>
              <a:t> </a:t>
            </a:r>
            <a:r>
              <a:rPr lang="de-DE" err="1"/>
              <a:t>that</a:t>
            </a:r>
            <a:r>
              <a:rPr lang="de-DE"/>
              <a:t> </a:t>
            </a:r>
            <a:r>
              <a:rPr lang="de-DE" err="1"/>
              <a:t>uses</a:t>
            </a:r>
            <a:r>
              <a:rPr lang="de-DE"/>
              <a:t> </a:t>
            </a:r>
            <a:r>
              <a:rPr lang="de-DE" err="1"/>
              <a:t>enterprise</a:t>
            </a:r>
            <a:r>
              <a:rPr lang="de-DE"/>
              <a:t> </a:t>
            </a:r>
            <a:r>
              <a:rPr lang="de-DE" err="1"/>
              <a:t>wide</a:t>
            </a:r>
            <a:r>
              <a:rPr lang="de-DE"/>
              <a:t> </a:t>
            </a:r>
            <a:r>
              <a:rPr lang="de-DE" err="1"/>
              <a:t>data</a:t>
            </a:r>
            <a:r>
              <a:rPr lang="de-DE"/>
              <a:t> </a:t>
            </a:r>
            <a:r>
              <a:rPr lang="de-DE" err="1"/>
              <a:t>for</a:t>
            </a:r>
            <a:r>
              <a:rPr lang="de-DE"/>
              <a:t> </a:t>
            </a:r>
            <a:r>
              <a:rPr lang="de-DE" err="1"/>
              <a:t>better</a:t>
            </a:r>
            <a:r>
              <a:rPr lang="de-DE"/>
              <a:t> UX</a:t>
            </a:r>
          </a:p>
          <a:p>
            <a:pPr marL="383540" lvl="1"/>
            <a:r>
              <a:rPr lang="de-DE"/>
              <a:t>SAP </a:t>
            </a:r>
            <a:r>
              <a:rPr lang="de-DE" err="1"/>
              <a:t>Emarsys</a:t>
            </a:r>
            <a:r>
              <a:rPr lang="de-DE"/>
              <a:t> Customer Engagement</a:t>
            </a:r>
          </a:p>
          <a:p>
            <a:pPr marL="566420" lvl="2"/>
            <a:r>
              <a:rPr lang="de-DE"/>
              <a:t>Omnichannel-</a:t>
            </a:r>
            <a:r>
              <a:rPr lang="de-DE" err="1"/>
              <a:t>customer</a:t>
            </a:r>
            <a:r>
              <a:rPr lang="de-DE"/>
              <a:t>-</a:t>
            </a:r>
            <a:r>
              <a:rPr lang="de-DE" err="1"/>
              <a:t>contact</a:t>
            </a:r>
            <a:r>
              <a:rPr lang="de-DE"/>
              <a:t>, e.g. </a:t>
            </a:r>
            <a:r>
              <a:rPr lang="de-DE" err="1"/>
              <a:t>personalized</a:t>
            </a:r>
            <a:r>
              <a:rPr lang="de-DE"/>
              <a:t> </a:t>
            </a:r>
            <a:r>
              <a:rPr lang="de-DE" err="1"/>
              <a:t>emails</a:t>
            </a:r>
            <a:endParaRPr lang="de-DE"/>
          </a:p>
          <a:p>
            <a:pPr marL="383540" lvl="1"/>
            <a:r>
              <a:rPr lang="de-DE"/>
              <a:t>SAP E-Mobility: </a:t>
            </a:r>
            <a:r>
              <a:rPr lang="de-DE" err="1"/>
              <a:t>for</a:t>
            </a:r>
            <a:r>
              <a:rPr lang="de-DE"/>
              <a:t> in-Store </a:t>
            </a:r>
            <a:r>
              <a:rPr lang="de-DE" err="1"/>
              <a:t>solution</a:t>
            </a:r>
            <a:endParaRPr lang="de-DE"/>
          </a:p>
          <a:p>
            <a:pPr marL="566420" lvl="2"/>
            <a:r>
              <a:rPr lang="de-DE" err="1"/>
              <a:t>When</a:t>
            </a:r>
            <a:r>
              <a:rPr lang="de-DE"/>
              <a:t> </a:t>
            </a:r>
            <a:r>
              <a:rPr lang="de-DE" err="1"/>
              <a:t>chosen</a:t>
            </a:r>
            <a:r>
              <a:rPr lang="de-DE"/>
              <a:t> </a:t>
            </a:r>
            <a:r>
              <a:rPr lang="de-DE" err="1"/>
              <a:t>sustainable</a:t>
            </a:r>
            <a:r>
              <a:rPr lang="de-DE"/>
              <a:t> </a:t>
            </a:r>
            <a:r>
              <a:rPr lang="de-DE" err="1"/>
              <a:t>vehicle</a:t>
            </a:r>
            <a:r>
              <a:rPr lang="de-DE"/>
              <a:t> </a:t>
            </a:r>
            <a:r>
              <a:rPr lang="de-DE" err="1"/>
              <a:t>to</a:t>
            </a:r>
            <a:r>
              <a:rPr lang="de-DE"/>
              <a:t> </a:t>
            </a:r>
            <a:r>
              <a:rPr lang="de-DE" err="1"/>
              <a:t>get</a:t>
            </a:r>
            <a:r>
              <a:rPr lang="de-DE"/>
              <a:t> </a:t>
            </a:r>
            <a:r>
              <a:rPr lang="de-DE" err="1"/>
              <a:t>to</a:t>
            </a:r>
            <a:r>
              <a:rPr lang="de-DE"/>
              <a:t> </a:t>
            </a:r>
            <a:r>
              <a:rPr lang="de-DE" err="1"/>
              <a:t>retail</a:t>
            </a:r>
            <a:r>
              <a:rPr lang="de-DE"/>
              <a:t> </a:t>
            </a:r>
            <a:r>
              <a:rPr lang="de-DE" err="1"/>
              <a:t>store</a:t>
            </a:r>
            <a:r>
              <a:rPr lang="de-DE"/>
              <a:t>: </a:t>
            </a:r>
            <a:r>
              <a:rPr lang="de-DE" err="1"/>
              <a:t>get</a:t>
            </a:r>
            <a:r>
              <a:rPr lang="de-DE"/>
              <a:t> </a:t>
            </a:r>
            <a:r>
              <a:rPr lang="de-DE" err="1"/>
              <a:t>voucher</a:t>
            </a:r>
            <a:r>
              <a:rPr lang="de-DE"/>
              <a:t>/</a:t>
            </a:r>
            <a:r>
              <a:rPr lang="de-DE" err="1"/>
              <a:t>discount</a:t>
            </a:r>
            <a:r>
              <a:rPr lang="de-DE"/>
              <a:t> on </a:t>
            </a:r>
            <a:r>
              <a:rPr lang="de-DE" err="1"/>
              <a:t>your</a:t>
            </a:r>
            <a:r>
              <a:rPr lang="de-DE"/>
              <a:t> </a:t>
            </a:r>
            <a:r>
              <a:rPr lang="de-DE" err="1"/>
              <a:t>next</a:t>
            </a:r>
            <a:r>
              <a:rPr lang="de-DE"/>
              <a:t> </a:t>
            </a:r>
            <a:r>
              <a:rPr lang="de-DE" err="1"/>
              <a:t>Sustail</a:t>
            </a:r>
            <a:r>
              <a:rPr lang="de-DE"/>
              <a:t> </a:t>
            </a:r>
            <a:r>
              <a:rPr lang="de-DE" err="1"/>
              <a:t>purchase</a:t>
            </a:r>
            <a:endParaRPr lang="de-DE"/>
          </a:p>
          <a:p>
            <a:pPr marL="383540" lvl="1"/>
            <a:r>
              <a:rPr lang="de-DE"/>
              <a:t>SAP </a:t>
            </a:r>
            <a:r>
              <a:rPr lang="de-DE" err="1"/>
              <a:t>Product</a:t>
            </a:r>
            <a:r>
              <a:rPr lang="de-DE"/>
              <a:t> Footprint Management</a:t>
            </a:r>
          </a:p>
          <a:p>
            <a:pPr marL="566420" lvl="2"/>
            <a:r>
              <a:rPr lang="de-DE" err="1"/>
              <a:t>Calculate</a:t>
            </a:r>
            <a:r>
              <a:rPr lang="de-DE"/>
              <a:t> </a:t>
            </a:r>
            <a:r>
              <a:rPr lang="de-DE" err="1"/>
              <a:t>footprints</a:t>
            </a:r>
            <a:r>
              <a:rPr lang="de-DE"/>
              <a:t> </a:t>
            </a:r>
            <a:r>
              <a:rPr lang="de-DE" err="1"/>
              <a:t>of</a:t>
            </a:r>
            <a:r>
              <a:rPr lang="de-DE"/>
              <a:t> </a:t>
            </a:r>
            <a:r>
              <a:rPr lang="de-DE" err="1"/>
              <a:t>products</a:t>
            </a:r>
            <a:r>
              <a:rPr lang="de-DE"/>
              <a:t> at </a:t>
            </a:r>
            <a:r>
              <a:rPr lang="de-DE" err="1"/>
              <a:t>scale</a:t>
            </a:r>
            <a:endParaRPr lang="de-DE"/>
          </a:p>
          <a:p>
            <a:pPr marL="383540" lvl="1"/>
            <a:r>
              <a:rPr lang="de-DE"/>
              <a:t>SAP </a:t>
            </a:r>
            <a:r>
              <a:rPr lang="de-DE" err="1"/>
              <a:t>Logistics</a:t>
            </a:r>
            <a:r>
              <a:rPr lang="de-DE"/>
              <a:t> Business Network Material </a:t>
            </a:r>
            <a:r>
              <a:rPr lang="de-DE" err="1"/>
              <a:t>Traceability</a:t>
            </a:r>
          </a:p>
          <a:p>
            <a:pPr marL="566420" lvl="2"/>
            <a:r>
              <a:rPr lang="de-DE"/>
              <a:t>Connect </a:t>
            </a:r>
            <a:r>
              <a:rPr lang="de-DE" err="1"/>
              <a:t>business</a:t>
            </a:r>
            <a:r>
              <a:rPr lang="de-DE"/>
              <a:t> </a:t>
            </a:r>
            <a:r>
              <a:rPr lang="de-DE" err="1"/>
              <a:t>partners</a:t>
            </a:r>
            <a:r>
              <a:rPr lang="de-DE"/>
              <a:t> </a:t>
            </a:r>
            <a:r>
              <a:rPr lang="de-DE" err="1"/>
              <a:t>for</a:t>
            </a:r>
            <a:r>
              <a:rPr lang="de-DE"/>
              <a:t> </a:t>
            </a:r>
            <a:r>
              <a:rPr lang="de-DE" err="1"/>
              <a:t>inter.company</a:t>
            </a:r>
            <a:r>
              <a:rPr lang="de-DE"/>
              <a:t> </a:t>
            </a:r>
            <a:r>
              <a:rPr lang="de-DE" err="1"/>
              <a:t>logistics</a:t>
            </a:r>
            <a:r>
              <a:rPr lang="de-DE"/>
              <a:t> </a:t>
            </a:r>
            <a:r>
              <a:rPr lang="de-DE" err="1"/>
              <a:t>collaboration</a:t>
            </a:r>
            <a:r>
              <a:rPr lang="de-DE"/>
              <a:t>, track and trace</a:t>
            </a:r>
          </a:p>
          <a:p>
            <a:pPr marL="383540" lvl="1">
              <a:buFont typeface="Courier New" pitchFamily="34" charset="0"/>
              <a:buChar char="o"/>
            </a:pPr>
            <a:endParaRPr lang="de-DE"/>
          </a:p>
          <a:p>
            <a:pPr>
              <a:buClr>
                <a:srgbClr val="1CADE4"/>
              </a:buClr>
            </a:pPr>
            <a:endParaRPr lang="de-DE"/>
          </a:p>
        </p:txBody>
      </p:sp>
      <p:pic>
        <p:nvPicPr>
          <p:cNvPr id="3" name="Picture 3" descr="Logo&#10;&#10;Description automatically generated">
            <a:extLst>
              <a:ext uri="{FF2B5EF4-FFF2-40B4-BE49-F238E27FC236}">
                <a16:creationId xmlns:a16="http://schemas.microsoft.com/office/drawing/2014/main" id="{76F8FF70-FEFE-94FE-43AD-C1690DB968DE}"/>
              </a:ext>
            </a:extLst>
          </p:cNvPr>
          <p:cNvPicPr>
            <a:picLocks noChangeAspect="1"/>
          </p:cNvPicPr>
          <p:nvPr/>
        </p:nvPicPr>
        <p:blipFill>
          <a:blip r:embed="rId3"/>
          <a:stretch>
            <a:fillRect/>
          </a:stretch>
        </p:blipFill>
        <p:spPr>
          <a:xfrm>
            <a:off x="8013031" y="2109370"/>
            <a:ext cx="3077410" cy="1730207"/>
          </a:xfrm>
          <a:prstGeom prst="rect">
            <a:avLst/>
          </a:prstGeom>
        </p:spPr>
      </p:pic>
    </p:spTree>
    <p:extLst>
      <p:ext uri="{BB962C8B-B14F-4D97-AF65-F5344CB8AC3E}">
        <p14:creationId xmlns:p14="http://schemas.microsoft.com/office/powerpoint/2010/main" val="1209729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CBBE-D0E4-5E07-6AA7-EE8D680876F4}"/>
              </a:ext>
            </a:extLst>
          </p:cNvPr>
          <p:cNvSpPr>
            <a:spLocks noGrp="1"/>
          </p:cNvSpPr>
          <p:nvPr>
            <p:ph type="ctrTitle"/>
          </p:nvPr>
        </p:nvSpPr>
        <p:spPr/>
        <p:txBody>
          <a:bodyPr/>
          <a:lstStyle/>
          <a:p>
            <a:r>
              <a:rPr lang="en-GB"/>
              <a:t>Thank you for listening</a:t>
            </a:r>
          </a:p>
        </p:txBody>
      </p:sp>
      <p:sp>
        <p:nvSpPr>
          <p:cNvPr id="3" name="Content Placeholder 2">
            <a:extLst>
              <a:ext uri="{FF2B5EF4-FFF2-40B4-BE49-F238E27FC236}">
                <a16:creationId xmlns:a16="http://schemas.microsoft.com/office/drawing/2014/main" id="{B3C06B2D-EBA2-0CEE-0682-C21C2598885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3398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C18E992-BD96-5E0F-B632-0C6E921A08AF}"/>
              </a:ext>
            </a:extLst>
          </p:cNvPr>
          <p:cNvPicPr>
            <a:picLocks noChangeAspect="1"/>
          </p:cNvPicPr>
          <p:nvPr/>
        </p:nvPicPr>
        <p:blipFill>
          <a:blip r:embed="rId2"/>
          <a:stretch>
            <a:fillRect/>
          </a:stretch>
        </p:blipFill>
        <p:spPr>
          <a:xfrm>
            <a:off x="4014464" y="576241"/>
            <a:ext cx="8467787" cy="5705517"/>
          </a:xfrm>
          <a:prstGeom prst="rect">
            <a:avLst/>
          </a:prstGeom>
        </p:spPr>
      </p:pic>
      <p:sp>
        <p:nvSpPr>
          <p:cNvPr id="2" name="Titel 1">
            <a:extLst>
              <a:ext uri="{FF2B5EF4-FFF2-40B4-BE49-F238E27FC236}">
                <a16:creationId xmlns:a16="http://schemas.microsoft.com/office/drawing/2014/main" id="{C2DB1145-28E8-28B4-F69B-C8BA42E186B0}"/>
              </a:ext>
            </a:extLst>
          </p:cNvPr>
          <p:cNvSpPr>
            <a:spLocks noGrp="1"/>
          </p:cNvSpPr>
          <p:nvPr>
            <p:ph type="title"/>
          </p:nvPr>
        </p:nvSpPr>
        <p:spPr/>
        <p:txBody>
          <a:bodyPr/>
          <a:lstStyle/>
          <a:p>
            <a:r>
              <a:rPr lang="de-DE"/>
              <a:t>Agenda</a:t>
            </a:r>
          </a:p>
        </p:txBody>
      </p:sp>
      <p:sp>
        <p:nvSpPr>
          <p:cNvPr id="3" name="Inhaltsplatzhalter 2">
            <a:extLst>
              <a:ext uri="{FF2B5EF4-FFF2-40B4-BE49-F238E27FC236}">
                <a16:creationId xmlns:a16="http://schemas.microsoft.com/office/drawing/2014/main" id="{46DD4424-8206-1AF0-15B9-CB25AD830911}"/>
              </a:ext>
            </a:extLst>
          </p:cNvPr>
          <p:cNvSpPr>
            <a:spLocks noGrp="1"/>
          </p:cNvSpPr>
          <p:nvPr>
            <p:ph idx="1"/>
          </p:nvPr>
        </p:nvSpPr>
        <p:spPr/>
        <p:txBody>
          <a:bodyPr vert="horz" lIns="0" tIns="45720" rIns="0" bIns="45720" rtlCol="0" anchor="t">
            <a:normAutofit fontScale="40000" lnSpcReduction="20000"/>
          </a:bodyPr>
          <a:lstStyle/>
          <a:p>
            <a:r>
              <a:rPr lang="de-DE" err="1">
                <a:ea typeface="+mn-lt"/>
                <a:cs typeface="+mn-lt"/>
              </a:rPr>
              <a:t>Desirability</a:t>
            </a:r>
            <a:endParaRPr lang="en-US" err="1">
              <a:ea typeface="+mn-lt"/>
              <a:cs typeface="+mn-lt"/>
            </a:endParaRPr>
          </a:p>
          <a:p>
            <a:pPr marL="383540" lvl="1"/>
            <a:r>
              <a:rPr lang="de-DE">
                <a:ea typeface="+mn-lt"/>
                <a:cs typeface="+mn-lt"/>
              </a:rPr>
              <a:t>Personas</a:t>
            </a:r>
            <a:endParaRPr lang="en-US">
              <a:ea typeface="+mn-lt"/>
              <a:cs typeface="+mn-lt"/>
            </a:endParaRPr>
          </a:p>
          <a:p>
            <a:pPr marL="383540" lvl="1"/>
            <a:r>
              <a:rPr lang="de-DE">
                <a:ea typeface="+mn-lt"/>
                <a:cs typeface="+mn-lt"/>
              </a:rPr>
              <a:t>User </a:t>
            </a:r>
            <a:r>
              <a:rPr lang="de-DE" err="1">
                <a:ea typeface="+mn-lt"/>
                <a:cs typeface="+mn-lt"/>
              </a:rPr>
              <a:t>research</a:t>
            </a:r>
            <a:endParaRPr lang="de-DE">
              <a:ea typeface="+mn-lt"/>
              <a:cs typeface="+mn-lt"/>
            </a:endParaRPr>
          </a:p>
          <a:p>
            <a:pPr marL="383540" lvl="1"/>
            <a:r>
              <a:rPr lang="de-DE">
                <a:ea typeface="+mn-lt"/>
                <a:cs typeface="+mn-lt"/>
              </a:rPr>
              <a:t>C</a:t>
            </a:r>
            <a:r>
              <a:rPr lang="en-US" err="1">
                <a:ea typeface="+mn-lt"/>
                <a:cs typeface="+mn-lt"/>
              </a:rPr>
              <a:t>hannels</a:t>
            </a:r>
            <a:endParaRPr lang="de-DE" err="1">
              <a:ea typeface="+mn-lt"/>
              <a:cs typeface="+mn-lt"/>
            </a:endParaRPr>
          </a:p>
          <a:p>
            <a:r>
              <a:rPr lang="de-DE" err="1"/>
              <a:t>Feasibility</a:t>
            </a:r>
            <a:endParaRPr lang="de-DE"/>
          </a:p>
          <a:p>
            <a:pPr marL="383540" lvl="1"/>
            <a:r>
              <a:rPr lang="en-US" altLang="zh-CN">
                <a:ea typeface="宋体"/>
              </a:rPr>
              <a:t>Show Time</a:t>
            </a:r>
            <a:endParaRPr lang="de-DE" altLang="zh-CN"/>
          </a:p>
          <a:p>
            <a:pPr marL="383540" lvl="1"/>
            <a:r>
              <a:rPr lang="en-US" altLang="zh-CN">
                <a:ea typeface="宋体"/>
                <a:cs typeface="+mn-lt"/>
              </a:rPr>
              <a:t>Algorithm</a:t>
            </a:r>
          </a:p>
          <a:p>
            <a:pPr marL="383540" lvl="1"/>
            <a:r>
              <a:rPr lang="de-DE">
                <a:ea typeface="+mn-lt"/>
                <a:cs typeface="+mn-lt"/>
              </a:rPr>
              <a:t>Release </a:t>
            </a:r>
            <a:r>
              <a:rPr lang="de-DE" err="1">
                <a:ea typeface="+mn-lt"/>
                <a:cs typeface="+mn-lt"/>
              </a:rPr>
              <a:t>state</a:t>
            </a:r>
            <a:r>
              <a:rPr lang="de-DE">
                <a:ea typeface="+mn-lt"/>
                <a:cs typeface="+mn-lt"/>
              </a:rPr>
              <a:t> </a:t>
            </a:r>
            <a:r>
              <a:rPr lang="de-DE" err="1">
                <a:ea typeface="+mn-lt"/>
                <a:cs typeface="+mn-lt"/>
              </a:rPr>
              <a:t>of</a:t>
            </a:r>
            <a:r>
              <a:rPr lang="de-DE">
                <a:ea typeface="+mn-lt"/>
                <a:cs typeface="+mn-lt"/>
              </a:rPr>
              <a:t> </a:t>
            </a:r>
            <a:r>
              <a:rPr lang="de-DE" err="1">
                <a:ea typeface="+mn-lt"/>
                <a:cs typeface="+mn-lt"/>
              </a:rPr>
              <a:t>Sustail</a:t>
            </a:r>
            <a:endParaRPr lang="de-DE" err="1">
              <a:ea typeface="宋体"/>
            </a:endParaRPr>
          </a:p>
          <a:p>
            <a:pPr marL="383540" lvl="1"/>
            <a:r>
              <a:rPr lang="en-US" altLang="zh-CN">
                <a:ea typeface="宋体"/>
              </a:rPr>
              <a:t>Tech Stack</a:t>
            </a:r>
            <a:endParaRPr lang="en-US"/>
          </a:p>
          <a:p>
            <a:pPr marL="383540" lvl="1"/>
            <a:r>
              <a:rPr lang="de-DE"/>
              <a:t>User </a:t>
            </a:r>
            <a:r>
              <a:rPr lang="de-DE" err="1"/>
              <a:t>acceptance</a:t>
            </a:r>
            <a:r>
              <a:rPr lang="de-DE"/>
              <a:t> </a:t>
            </a:r>
            <a:r>
              <a:rPr lang="de-DE" err="1"/>
              <a:t>tests</a:t>
            </a:r>
            <a:endParaRPr lang="de-DE"/>
          </a:p>
          <a:p>
            <a:r>
              <a:rPr lang="de-DE" err="1"/>
              <a:t>Viability</a:t>
            </a:r>
            <a:endParaRPr lang="de-DE"/>
          </a:p>
          <a:p>
            <a:pPr marL="383540" lvl="1"/>
            <a:r>
              <a:rPr lang="de-DE"/>
              <a:t>Business Model Canvas</a:t>
            </a:r>
          </a:p>
          <a:p>
            <a:pPr marL="383540" lvl="1"/>
            <a:r>
              <a:rPr lang="de-DE"/>
              <a:t>Business Case </a:t>
            </a:r>
            <a:r>
              <a:rPr lang="de-DE" err="1"/>
              <a:t>Calculation</a:t>
            </a:r>
            <a:endParaRPr lang="de-DE"/>
          </a:p>
          <a:p>
            <a:pPr>
              <a:buClr>
                <a:srgbClr val="1CADE4"/>
              </a:buClr>
            </a:pPr>
            <a:r>
              <a:rPr lang="de-DE" err="1"/>
              <a:t>Our</a:t>
            </a:r>
            <a:r>
              <a:rPr lang="de-DE"/>
              <a:t> </a:t>
            </a:r>
            <a:r>
              <a:rPr lang="de-DE" err="1"/>
              <a:t>journey</a:t>
            </a:r>
            <a:endParaRPr lang="de-DE"/>
          </a:p>
          <a:p>
            <a:pPr marL="383540" lvl="1"/>
            <a:r>
              <a:rPr lang="de-DE"/>
              <a:t>Milestones</a:t>
            </a:r>
          </a:p>
          <a:p>
            <a:pPr marL="383540" lvl="1"/>
            <a:r>
              <a:rPr lang="de-DE"/>
              <a:t>Challenges</a:t>
            </a:r>
          </a:p>
          <a:p>
            <a:r>
              <a:rPr lang="de-DE" altLang="zh-CN">
                <a:ea typeface="宋体"/>
              </a:rPr>
              <a:t>About Future</a:t>
            </a:r>
            <a:endParaRPr lang="de-DE" altLang="zh-CN" sz="2000"/>
          </a:p>
          <a:p>
            <a:pPr marL="200660" lvl="1" indent="0">
              <a:buNone/>
            </a:pPr>
            <a:endParaRPr lang="de-DE" sz="1800"/>
          </a:p>
        </p:txBody>
      </p:sp>
    </p:spTree>
    <p:extLst>
      <p:ext uri="{BB962C8B-B14F-4D97-AF65-F5344CB8AC3E}">
        <p14:creationId xmlns:p14="http://schemas.microsoft.com/office/powerpoint/2010/main" val="3342726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278CF0-5693-AB0C-BFC1-D9AACE6176A9}"/>
              </a:ext>
            </a:extLst>
          </p:cNvPr>
          <p:cNvSpPr>
            <a:spLocks noGrp="1"/>
          </p:cNvSpPr>
          <p:nvPr>
            <p:ph type="title"/>
          </p:nvPr>
        </p:nvSpPr>
        <p:spPr/>
        <p:txBody>
          <a:bodyPr/>
          <a:lstStyle/>
          <a:p>
            <a:r>
              <a:rPr lang="de-DE" altLang="zh-CN"/>
              <a:t>Desirability</a:t>
            </a:r>
            <a:endParaRPr lang="de-DE"/>
          </a:p>
        </p:txBody>
      </p:sp>
      <p:sp>
        <p:nvSpPr>
          <p:cNvPr id="3" name="Textplatzhalter 2">
            <a:extLst>
              <a:ext uri="{FF2B5EF4-FFF2-40B4-BE49-F238E27FC236}">
                <a16:creationId xmlns:a16="http://schemas.microsoft.com/office/drawing/2014/main" id="{70DDFDEB-EB4E-C461-8E4A-AA3197B86263}"/>
              </a:ext>
            </a:extLst>
          </p:cNvPr>
          <p:cNvSpPr>
            <a:spLocks noGrp="1"/>
          </p:cNvSpPr>
          <p:nvPr>
            <p:ph type="body" idx="1"/>
          </p:nvPr>
        </p:nvSpPr>
        <p:spPr/>
        <p:txBody>
          <a:bodyPr/>
          <a:lstStyle/>
          <a:p>
            <a:endParaRPr lang="de-DE" altLang="zh-CN">
              <a:ea typeface="宋体"/>
            </a:endParaRPr>
          </a:p>
          <a:p>
            <a:endParaRPr lang="de-DE"/>
          </a:p>
        </p:txBody>
      </p:sp>
    </p:spTree>
    <p:extLst>
      <p:ext uri="{BB962C8B-B14F-4D97-AF65-F5344CB8AC3E}">
        <p14:creationId xmlns:p14="http://schemas.microsoft.com/office/powerpoint/2010/main" val="344929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B10751F-8DCE-E4FC-4A9C-6B7900472D1C}"/>
              </a:ext>
            </a:extLst>
          </p:cNvPr>
          <p:cNvSpPr>
            <a:spLocks noGrp="1"/>
          </p:cNvSpPr>
          <p:nvPr/>
        </p:nvSpPr>
        <p:spPr>
          <a:xfrm>
            <a:off x="3817538" y="80316"/>
            <a:ext cx="3134852" cy="7381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b="0" kern="1200" spc="-50" baseline="0">
                <a:solidFill>
                  <a:schemeClr val="tx1">
                    <a:lumMod val="85000"/>
                    <a:lumOff val="15000"/>
                  </a:schemeClr>
                </a:solidFill>
                <a:latin typeface="+mj-lt"/>
                <a:ea typeface="+mj-ea"/>
                <a:cs typeface="+mj-cs"/>
              </a:defRPr>
            </a:lvl1pPr>
          </a:lstStyle>
          <a:p>
            <a:r>
              <a:rPr lang="fr-FR" sz="4000"/>
              <a:t>Our </a:t>
            </a:r>
            <a:r>
              <a:rPr lang="fr-FR" sz="4000" err="1"/>
              <a:t>Personas</a:t>
            </a:r>
          </a:p>
        </p:txBody>
      </p:sp>
      <p:sp>
        <p:nvSpPr>
          <p:cNvPr id="5" name="ZoneTexte 4">
            <a:extLst>
              <a:ext uri="{FF2B5EF4-FFF2-40B4-BE49-F238E27FC236}">
                <a16:creationId xmlns:a16="http://schemas.microsoft.com/office/drawing/2014/main" id="{D702A8D9-8AB1-7C17-A710-25DD94378F08}"/>
              </a:ext>
            </a:extLst>
          </p:cNvPr>
          <p:cNvSpPr txBox="1"/>
          <p:nvPr/>
        </p:nvSpPr>
        <p:spPr>
          <a:xfrm>
            <a:off x="868325" y="1488557"/>
            <a:ext cx="498844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5"/>
            <a:endParaRPr lang="fr-FR" sz="1400" b="1"/>
          </a:p>
          <a:p>
            <a:pPr lvl="5" algn="l"/>
            <a:r>
              <a:rPr lang="fr-FR" sz="1400" b="1"/>
              <a:t>Justus</a:t>
            </a:r>
            <a:endParaRPr lang="fr-FR" sz="1400"/>
          </a:p>
          <a:p>
            <a:pPr lvl="5"/>
            <a:endParaRPr lang="fr-FR" sz="1400" u="sng"/>
          </a:p>
          <a:p>
            <a:pPr lvl="5"/>
            <a:r>
              <a:rPr lang="fr-FR" sz="1400"/>
              <a:t>25 </a:t>
            </a:r>
            <a:r>
              <a:rPr lang="fr-FR" sz="1400" err="1"/>
              <a:t>years</a:t>
            </a:r>
            <a:r>
              <a:rPr lang="fr-FR" sz="1400"/>
              <a:t> </a:t>
            </a:r>
            <a:r>
              <a:rPr lang="fr-FR" sz="1400" err="1"/>
              <a:t>old</a:t>
            </a:r>
            <a:endParaRPr lang="fr-FR" sz="1400"/>
          </a:p>
          <a:p>
            <a:pPr lvl="5"/>
            <a:r>
              <a:rPr lang="fr-FR" sz="1400" err="1"/>
              <a:t>Economics</a:t>
            </a:r>
            <a:r>
              <a:rPr lang="fr-FR" sz="1400"/>
              <a:t> </a:t>
            </a:r>
            <a:r>
              <a:rPr lang="fr-FR" sz="1400" err="1"/>
              <a:t>Student</a:t>
            </a:r>
            <a:endParaRPr lang="fr-FR" sz="1400"/>
          </a:p>
          <a:p>
            <a:endParaRPr lang="fr-FR" sz="1400"/>
          </a:p>
          <a:p>
            <a:endParaRPr lang="fr-FR" sz="1400">
              <a:solidFill>
                <a:srgbClr val="25995C"/>
              </a:solidFill>
            </a:endParaRPr>
          </a:p>
          <a:p>
            <a:endParaRPr lang="fr-FR" sz="1400" b="1"/>
          </a:p>
          <a:p>
            <a:r>
              <a:rPr lang="fr-FR" sz="1400" b="1" err="1"/>
              <a:t>What</a:t>
            </a:r>
            <a:r>
              <a:rPr lang="fr-FR" sz="1400" b="1"/>
              <a:t> </a:t>
            </a:r>
            <a:r>
              <a:rPr lang="fr-FR" sz="1400" b="1" err="1"/>
              <a:t>is</a:t>
            </a:r>
            <a:r>
              <a:rPr lang="fr-FR" sz="1400" b="1"/>
              <a:t> </a:t>
            </a:r>
            <a:r>
              <a:rPr lang="fr-FR" sz="1400" b="1" err="1"/>
              <a:t>he</a:t>
            </a:r>
            <a:r>
              <a:rPr lang="fr-FR" sz="1400" b="1"/>
              <a:t> </a:t>
            </a:r>
            <a:r>
              <a:rPr lang="fr-FR" sz="1400" b="1" err="1"/>
              <a:t>looking</a:t>
            </a:r>
            <a:r>
              <a:rPr lang="fr-FR" sz="1400" b="1"/>
              <a:t> for </a:t>
            </a:r>
            <a:r>
              <a:rPr lang="fr-FR" sz="1400" b="1" err="1"/>
              <a:t>when</a:t>
            </a:r>
            <a:r>
              <a:rPr lang="fr-FR" sz="1400" b="1"/>
              <a:t> shopping?</a:t>
            </a:r>
            <a:endParaRPr lang="fr-FR"/>
          </a:p>
          <a:p>
            <a:endParaRPr lang="fr-FR" sz="1400" u="sng"/>
          </a:p>
          <a:p>
            <a:pPr marL="285750" indent="-285750">
              <a:buFont typeface="Wingdings"/>
              <a:buChar char="ü"/>
            </a:pPr>
            <a:r>
              <a:rPr lang="fr-FR" sz="1400">
                <a:ea typeface="+mn-lt"/>
                <a:cs typeface="+mn-lt"/>
              </a:rPr>
              <a:t> Quick and </a:t>
            </a:r>
            <a:r>
              <a:rPr lang="fr-FR" sz="1400" err="1">
                <a:ea typeface="+mn-lt"/>
                <a:cs typeface="+mn-lt"/>
              </a:rPr>
              <a:t>easy</a:t>
            </a:r>
            <a:r>
              <a:rPr lang="fr-FR" sz="1400">
                <a:ea typeface="+mn-lt"/>
                <a:cs typeface="+mn-lt"/>
              </a:rPr>
              <a:t> </a:t>
            </a:r>
            <a:r>
              <a:rPr lang="fr-FR" sz="1400" err="1">
                <a:ea typeface="+mn-lt"/>
                <a:cs typeface="+mn-lt"/>
              </a:rPr>
              <a:t>ways</a:t>
            </a:r>
            <a:r>
              <a:rPr lang="fr-FR" sz="1400">
                <a:ea typeface="+mn-lt"/>
                <a:cs typeface="+mn-lt"/>
              </a:rPr>
              <a:t> to </a:t>
            </a:r>
            <a:r>
              <a:rPr lang="fr-FR" sz="1400">
                <a:solidFill>
                  <a:srgbClr val="FF0000"/>
                </a:solidFill>
                <a:ea typeface="+mn-lt"/>
                <a:cs typeface="+mn-lt"/>
              </a:rPr>
              <a:t>compare </a:t>
            </a:r>
            <a:r>
              <a:rPr lang="fr-FR" sz="1400" err="1">
                <a:solidFill>
                  <a:srgbClr val="FF0000"/>
                </a:solidFill>
                <a:ea typeface="+mn-lt"/>
                <a:cs typeface="+mn-lt"/>
              </a:rPr>
              <a:t>products</a:t>
            </a:r>
            <a:r>
              <a:rPr lang="fr-FR" sz="1400">
                <a:solidFill>
                  <a:srgbClr val="FF0000"/>
                </a:solidFill>
                <a:ea typeface="+mn-lt"/>
                <a:cs typeface="+mn-lt"/>
              </a:rPr>
              <a:t>' </a:t>
            </a:r>
            <a:r>
              <a:rPr lang="fr-FR" sz="1400" err="1">
                <a:solidFill>
                  <a:srgbClr val="FF0000"/>
                </a:solidFill>
                <a:ea typeface="+mn-lt"/>
                <a:cs typeface="+mn-lt"/>
              </a:rPr>
              <a:t>sustainability</a:t>
            </a:r>
            <a:r>
              <a:rPr lang="fr-FR" sz="1400">
                <a:ea typeface="+mn-lt"/>
                <a:cs typeface="+mn-lt"/>
              </a:rPr>
              <a:t> </a:t>
            </a:r>
            <a:r>
              <a:rPr lang="fr-FR" sz="1400" err="1">
                <a:ea typeface="+mn-lt"/>
                <a:cs typeface="+mn-lt"/>
              </a:rPr>
              <a:t>criteria</a:t>
            </a:r>
            <a:endParaRPr lang="fr-FR" sz="1400"/>
          </a:p>
          <a:p>
            <a:endParaRPr lang="fr-FR" sz="1400"/>
          </a:p>
          <a:p>
            <a:r>
              <a:rPr lang="fr-FR" sz="1400" b="1"/>
              <a:t>More infos:</a:t>
            </a:r>
            <a:r>
              <a:rPr lang="fr-FR" sz="1400">
                <a:solidFill>
                  <a:srgbClr val="25995C"/>
                </a:solidFill>
              </a:rPr>
              <a:t> </a:t>
            </a:r>
          </a:p>
          <a:p>
            <a:endParaRPr lang="fr-FR" sz="1400"/>
          </a:p>
          <a:p>
            <a:pPr marL="285750" indent="-285750">
              <a:buFont typeface="Courier New"/>
              <a:buChar char="o"/>
            </a:pPr>
            <a:r>
              <a:rPr lang="fr-FR" sz="1400"/>
              <a:t>Busy </a:t>
            </a:r>
            <a:r>
              <a:rPr lang="fr-FR" sz="1400" err="1"/>
              <a:t>student</a:t>
            </a:r>
            <a:endParaRPr lang="fr-FR" sz="1400"/>
          </a:p>
          <a:p>
            <a:pPr marL="285750" indent="-285750">
              <a:buFont typeface="Courier New"/>
              <a:buChar char="o"/>
            </a:pPr>
            <a:r>
              <a:rPr lang="fr-FR" sz="1400" err="1"/>
              <a:t>Feels</a:t>
            </a:r>
            <a:r>
              <a:rPr lang="fr-FR" sz="1400"/>
              <a:t> </a:t>
            </a:r>
            <a:r>
              <a:rPr lang="fr-FR" sz="1400" err="1"/>
              <a:t>guitly</a:t>
            </a:r>
            <a:r>
              <a:rPr lang="fr-FR" sz="1400"/>
              <a:t> for </a:t>
            </a:r>
            <a:r>
              <a:rPr lang="fr-FR" sz="1400" err="1"/>
              <a:t>his</a:t>
            </a:r>
            <a:r>
              <a:rPr lang="fr-FR" sz="1400"/>
              <a:t> </a:t>
            </a:r>
            <a:r>
              <a:rPr lang="fr-FR" sz="1400" err="1"/>
              <a:t>unsustainable</a:t>
            </a:r>
            <a:r>
              <a:rPr lang="fr-FR" sz="1400"/>
              <a:t> shopping habits</a:t>
            </a:r>
          </a:p>
          <a:p>
            <a:pPr marL="285750" indent="-285750">
              <a:buFont typeface="Courier New"/>
              <a:buChar char="o"/>
            </a:pPr>
            <a:r>
              <a:rPr lang="fr-FR" sz="1400"/>
              <a:t>Limited budget</a:t>
            </a:r>
          </a:p>
          <a:p>
            <a:pPr marL="285750" indent="-285750">
              <a:buFont typeface="Courier New"/>
              <a:buChar char="o"/>
            </a:pPr>
            <a:r>
              <a:rPr lang="fr-FR" sz="1400"/>
              <a:t>In </a:t>
            </a:r>
            <a:r>
              <a:rPr lang="fr-FR" sz="1400" err="1"/>
              <a:t>touch</a:t>
            </a:r>
            <a:r>
              <a:rPr lang="fr-FR" sz="1400"/>
              <a:t> </a:t>
            </a:r>
            <a:r>
              <a:rPr lang="fr-FR" sz="1400" err="1"/>
              <a:t>with</a:t>
            </a:r>
            <a:r>
              <a:rPr lang="fr-FR" sz="1400"/>
              <a:t> internet </a:t>
            </a:r>
            <a:r>
              <a:rPr lang="fr-FR" sz="1400" err="1"/>
              <a:t>communities</a:t>
            </a:r>
            <a:r>
              <a:rPr lang="fr-FR" sz="1400"/>
              <a:t> </a:t>
            </a:r>
            <a:r>
              <a:rPr lang="fr-FR" sz="1400" err="1"/>
              <a:t>supporting</a:t>
            </a:r>
            <a:r>
              <a:rPr lang="fr-FR" sz="1400"/>
              <a:t> </a:t>
            </a:r>
            <a:r>
              <a:rPr lang="fr-FR" sz="1400" err="1"/>
              <a:t>sustainability</a:t>
            </a:r>
            <a:endParaRPr lang="fr-FR" sz="1400"/>
          </a:p>
        </p:txBody>
      </p:sp>
      <p:sp>
        <p:nvSpPr>
          <p:cNvPr id="6" name="Titre 1">
            <a:extLst>
              <a:ext uri="{FF2B5EF4-FFF2-40B4-BE49-F238E27FC236}">
                <a16:creationId xmlns:a16="http://schemas.microsoft.com/office/drawing/2014/main" id="{80675F17-CD47-7025-AA06-0472BEBA2842}"/>
              </a:ext>
            </a:extLst>
          </p:cNvPr>
          <p:cNvSpPr>
            <a:spLocks noGrp="1"/>
          </p:cNvSpPr>
          <p:nvPr/>
        </p:nvSpPr>
        <p:spPr>
          <a:xfrm>
            <a:off x="1097280" y="891477"/>
            <a:ext cx="10058400" cy="45956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b="0" kern="1200" spc="-50" baseline="0">
                <a:solidFill>
                  <a:schemeClr val="tx1">
                    <a:lumMod val="85000"/>
                    <a:lumOff val="15000"/>
                  </a:schemeClr>
                </a:solidFill>
                <a:latin typeface="+mj-lt"/>
                <a:ea typeface="+mj-ea"/>
                <a:cs typeface="+mj-cs"/>
              </a:defRPr>
            </a:lvl1pPr>
          </a:lstStyle>
          <a:p>
            <a:r>
              <a:rPr lang="fr-FR" sz="2800" b="1"/>
              <a:t>I. </a:t>
            </a:r>
            <a:r>
              <a:rPr lang="fr-FR" sz="2800" b="1" err="1"/>
              <a:t>Consumers</a:t>
            </a:r>
            <a:endParaRPr lang="fr-FR" sz="2800" b="1"/>
          </a:p>
        </p:txBody>
      </p:sp>
      <p:pic>
        <p:nvPicPr>
          <p:cNvPr id="7" name="Image 7" descr="Une image contenant personne, mur, intérieur, posant&#10;&#10;Description générée automatiquement">
            <a:extLst>
              <a:ext uri="{FF2B5EF4-FFF2-40B4-BE49-F238E27FC236}">
                <a16:creationId xmlns:a16="http://schemas.microsoft.com/office/drawing/2014/main" id="{7F18433A-61E3-2475-2776-9B25DBDE30E2}"/>
              </a:ext>
            </a:extLst>
          </p:cNvPr>
          <p:cNvPicPr>
            <a:picLocks noChangeAspect="1"/>
          </p:cNvPicPr>
          <p:nvPr/>
        </p:nvPicPr>
        <p:blipFill rotWithShape="1">
          <a:blip r:embed="rId2"/>
          <a:srcRect l="4179" t="1497" r="38507" b="39820"/>
          <a:stretch/>
        </p:blipFill>
        <p:spPr>
          <a:xfrm>
            <a:off x="1421257" y="1518626"/>
            <a:ext cx="1334612" cy="1363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ZoneTexte 7">
            <a:extLst>
              <a:ext uri="{FF2B5EF4-FFF2-40B4-BE49-F238E27FC236}">
                <a16:creationId xmlns:a16="http://schemas.microsoft.com/office/drawing/2014/main" id="{603FFE17-8527-3778-B9B0-90690D25AA80}"/>
              </a:ext>
            </a:extLst>
          </p:cNvPr>
          <p:cNvSpPr txBox="1"/>
          <p:nvPr/>
        </p:nvSpPr>
        <p:spPr>
          <a:xfrm>
            <a:off x="6088568" y="1491891"/>
            <a:ext cx="498844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5"/>
            <a:endParaRPr lang="fr-FR" sz="1400" b="1"/>
          </a:p>
          <a:p>
            <a:pPr lvl="5" algn="l"/>
            <a:r>
              <a:rPr lang="fr-FR" sz="1400" b="1"/>
              <a:t>Frida</a:t>
            </a:r>
            <a:endParaRPr lang="fr-FR" sz="1400"/>
          </a:p>
          <a:p>
            <a:pPr lvl="5"/>
            <a:endParaRPr lang="fr-FR" sz="1400" u="sng"/>
          </a:p>
          <a:p>
            <a:pPr lvl="5"/>
            <a:r>
              <a:rPr lang="fr-FR" sz="1400"/>
              <a:t>31 </a:t>
            </a:r>
            <a:r>
              <a:rPr lang="fr-FR" sz="1400" err="1"/>
              <a:t>years</a:t>
            </a:r>
            <a:r>
              <a:rPr lang="fr-FR" sz="1400"/>
              <a:t> </a:t>
            </a:r>
            <a:r>
              <a:rPr lang="fr-FR" sz="1400" err="1"/>
              <a:t>old</a:t>
            </a:r>
            <a:endParaRPr lang="fr-FR" sz="1400"/>
          </a:p>
          <a:p>
            <a:pPr lvl="5"/>
            <a:r>
              <a:rPr lang="fr-FR" sz="1400"/>
              <a:t>Blogger</a:t>
            </a:r>
          </a:p>
          <a:p>
            <a:endParaRPr lang="fr-FR" sz="1400"/>
          </a:p>
          <a:p>
            <a:endParaRPr lang="fr-FR" sz="1400">
              <a:solidFill>
                <a:srgbClr val="25995C"/>
              </a:solidFill>
            </a:endParaRPr>
          </a:p>
          <a:p>
            <a:endParaRPr lang="fr-FR" sz="1400" b="1"/>
          </a:p>
          <a:p>
            <a:r>
              <a:rPr lang="fr-FR" sz="1400" b="1" err="1"/>
              <a:t>What</a:t>
            </a:r>
            <a:r>
              <a:rPr lang="fr-FR" sz="1400" b="1"/>
              <a:t> </a:t>
            </a:r>
            <a:r>
              <a:rPr lang="fr-FR" sz="1400" b="1" err="1"/>
              <a:t>is</a:t>
            </a:r>
            <a:r>
              <a:rPr lang="fr-FR" sz="1400" b="1"/>
              <a:t> </a:t>
            </a:r>
            <a:r>
              <a:rPr lang="fr-FR" sz="1400" b="1" err="1"/>
              <a:t>she</a:t>
            </a:r>
            <a:r>
              <a:rPr lang="fr-FR" sz="1400" b="1"/>
              <a:t> </a:t>
            </a:r>
            <a:r>
              <a:rPr lang="fr-FR" sz="1400" b="1" err="1"/>
              <a:t>looking</a:t>
            </a:r>
            <a:r>
              <a:rPr lang="fr-FR" sz="1400" b="1"/>
              <a:t> for </a:t>
            </a:r>
            <a:r>
              <a:rPr lang="fr-FR" sz="1400" b="1" err="1"/>
              <a:t>when</a:t>
            </a:r>
            <a:r>
              <a:rPr lang="fr-FR" sz="1400" b="1"/>
              <a:t> shopping?</a:t>
            </a:r>
            <a:endParaRPr lang="fr-FR"/>
          </a:p>
          <a:p>
            <a:endParaRPr lang="fr-FR" sz="1400" u="sng"/>
          </a:p>
          <a:p>
            <a:pPr marL="285750" indent="-285750">
              <a:buFont typeface="Wingdings"/>
              <a:buChar char="ü"/>
            </a:pPr>
            <a:r>
              <a:rPr lang="fr-FR" sz="1400" err="1">
                <a:ea typeface="+mn-lt"/>
                <a:cs typeface="+mn-lt"/>
              </a:rPr>
              <a:t>Easily</a:t>
            </a:r>
            <a:r>
              <a:rPr lang="fr-FR" sz="1400">
                <a:ea typeface="+mn-lt"/>
                <a:cs typeface="+mn-lt"/>
              </a:rPr>
              <a:t> </a:t>
            </a:r>
            <a:r>
              <a:rPr lang="fr-FR" sz="1400" err="1">
                <a:ea typeface="+mn-lt"/>
                <a:cs typeface="+mn-lt"/>
              </a:rPr>
              <a:t>collect</a:t>
            </a:r>
            <a:r>
              <a:rPr lang="fr-FR" sz="1400">
                <a:ea typeface="+mn-lt"/>
                <a:cs typeface="+mn-lt"/>
              </a:rPr>
              <a:t> new content for </a:t>
            </a:r>
            <a:r>
              <a:rPr lang="fr-FR" sz="1400" err="1">
                <a:ea typeface="+mn-lt"/>
                <a:cs typeface="+mn-lt"/>
              </a:rPr>
              <a:t>her</a:t>
            </a:r>
            <a:r>
              <a:rPr lang="fr-FR" sz="1400">
                <a:ea typeface="+mn-lt"/>
                <a:cs typeface="+mn-lt"/>
              </a:rPr>
              <a:t> blog by </a:t>
            </a:r>
            <a:r>
              <a:rPr lang="fr-FR" sz="1400" err="1">
                <a:solidFill>
                  <a:srgbClr val="FF0000"/>
                </a:solidFill>
                <a:ea typeface="+mn-lt"/>
                <a:cs typeface="+mn-lt"/>
              </a:rPr>
              <a:t>comparing</a:t>
            </a:r>
            <a:r>
              <a:rPr lang="fr-FR" sz="1400">
                <a:solidFill>
                  <a:srgbClr val="FF0000"/>
                </a:solidFill>
                <a:ea typeface="+mn-lt"/>
                <a:cs typeface="+mn-lt"/>
              </a:rPr>
              <a:t> </a:t>
            </a:r>
            <a:r>
              <a:rPr lang="fr-FR" sz="1400" err="1">
                <a:solidFill>
                  <a:srgbClr val="FF0000"/>
                </a:solidFill>
                <a:ea typeface="+mn-lt"/>
                <a:cs typeface="+mn-lt"/>
              </a:rPr>
              <a:t>products</a:t>
            </a:r>
            <a:r>
              <a:rPr lang="fr-FR" sz="1400">
                <a:ea typeface="+mn-lt"/>
                <a:cs typeface="+mn-lt"/>
              </a:rPr>
              <a:t> to test and </a:t>
            </a:r>
            <a:r>
              <a:rPr lang="fr-FR" sz="1400" err="1">
                <a:solidFill>
                  <a:srgbClr val="FF0000"/>
                </a:solidFill>
                <a:ea typeface="+mn-lt"/>
                <a:cs typeface="+mn-lt"/>
              </a:rPr>
              <a:t>create</a:t>
            </a:r>
            <a:r>
              <a:rPr lang="fr-FR" sz="1400">
                <a:solidFill>
                  <a:srgbClr val="FF0000"/>
                </a:solidFill>
                <a:ea typeface="+mn-lt"/>
                <a:cs typeface="+mn-lt"/>
              </a:rPr>
              <a:t> new </a:t>
            </a:r>
            <a:r>
              <a:rPr lang="fr-FR" sz="1400" err="1">
                <a:solidFill>
                  <a:srgbClr val="FF0000"/>
                </a:solidFill>
                <a:ea typeface="+mn-lt"/>
                <a:cs typeface="+mn-lt"/>
              </a:rPr>
              <a:t>recipes</a:t>
            </a:r>
            <a:endParaRPr lang="fr-FR" sz="1400">
              <a:solidFill>
                <a:srgbClr val="FF0000"/>
              </a:solidFill>
              <a:ea typeface="+mn-lt"/>
              <a:cs typeface="+mn-lt"/>
            </a:endParaRPr>
          </a:p>
          <a:p>
            <a:endParaRPr lang="fr-FR" sz="1400"/>
          </a:p>
          <a:p>
            <a:r>
              <a:rPr lang="fr-FR" sz="1400" b="1"/>
              <a:t>More infos:</a:t>
            </a:r>
            <a:r>
              <a:rPr lang="fr-FR" sz="1400">
                <a:solidFill>
                  <a:srgbClr val="25995C"/>
                </a:solidFill>
              </a:rPr>
              <a:t> </a:t>
            </a:r>
          </a:p>
          <a:p>
            <a:endParaRPr lang="fr-FR" sz="1400"/>
          </a:p>
          <a:p>
            <a:pPr marL="285750" indent="-285750">
              <a:buFont typeface="Courier New"/>
              <a:buChar char="o"/>
            </a:pPr>
            <a:r>
              <a:rPr lang="fr-FR" sz="1400" err="1"/>
              <a:t>Wants</a:t>
            </a:r>
            <a:r>
              <a:rPr lang="fr-FR" sz="1400"/>
              <a:t> to </a:t>
            </a:r>
            <a:r>
              <a:rPr lang="fr-FR" sz="1400" err="1"/>
              <a:t>share</a:t>
            </a:r>
            <a:r>
              <a:rPr lang="fr-FR" sz="1400"/>
              <a:t> </a:t>
            </a:r>
            <a:r>
              <a:rPr lang="fr-FR" sz="1400" err="1"/>
              <a:t>sustainable</a:t>
            </a:r>
            <a:r>
              <a:rPr lang="fr-FR" sz="1400"/>
              <a:t> </a:t>
            </a:r>
            <a:r>
              <a:rPr lang="fr-FR" sz="1400" err="1"/>
              <a:t>recipes</a:t>
            </a:r>
            <a:endParaRPr lang="fr-FR" sz="1400"/>
          </a:p>
          <a:p>
            <a:pPr marL="285750" indent="-285750">
              <a:buFont typeface="Courier New"/>
              <a:buChar char="o"/>
            </a:pPr>
            <a:r>
              <a:rPr lang="fr-FR" sz="1400" err="1"/>
              <a:t>Wants</a:t>
            </a:r>
            <a:r>
              <a:rPr lang="fr-FR" sz="1400"/>
              <a:t> to </a:t>
            </a:r>
            <a:r>
              <a:rPr lang="fr-FR" sz="1400" err="1"/>
              <a:t>reach</a:t>
            </a:r>
            <a:r>
              <a:rPr lang="fr-FR" sz="1400"/>
              <a:t> people sensitive to </a:t>
            </a:r>
            <a:r>
              <a:rPr lang="fr-FR" sz="1400" err="1"/>
              <a:t>sustainability</a:t>
            </a:r>
            <a:endParaRPr lang="fr-FR" sz="1400"/>
          </a:p>
          <a:p>
            <a:endParaRPr lang="fr-FR" sz="1400"/>
          </a:p>
        </p:txBody>
      </p:sp>
      <p:pic>
        <p:nvPicPr>
          <p:cNvPr id="9" name="Image 9" descr="Une image contenant personne, mur, signe, posant&#10;&#10;Description générée automatiquement">
            <a:extLst>
              <a:ext uri="{FF2B5EF4-FFF2-40B4-BE49-F238E27FC236}">
                <a16:creationId xmlns:a16="http://schemas.microsoft.com/office/drawing/2014/main" id="{82AD1DE4-A3A9-AF30-0475-25F8183DF1F4}"/>
              </a:ext>
            </a:extLst>
          </p:cNvPr>
          <p:cNvPicPr>
            <a:picLocks noChangeAspect="1"/>
          </p:cNvPicPr>
          <p:nvPr/>
        </p:nvPicPr>
        <p:blipFill rotWithShape="1">
          <a:blip r:embed="rId3"/>
          <a:srcRect l="21194" t="4434" r="15224" b="21831"/>
          <a:stretch/>
        </p:blipFill>
        <p:spPr>
          <a:xfrm>
            <a:off x="6592529" y="1489605"/>
            <a:ext cx="1408253" cy="13669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889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B10751F-8DCE-E4FC-4A9C-6B7900472D1C}"/>
              </a:ext>
            </a:extLst>
          </p:cNvPr>
          <p:cNvSpPr>
            <a:spLocks noGrp="1"/>
          </p:cNvSpPr>
          <p:nvPr/>
        </p:nvSpPr>
        <p:spPr>
          <a:xfrm>
            <a:off x="3817538" y="80316"/>
            <a:ext cx="3134852" cy="73814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b="0" kern="1200" spc="-50" baseline="0">
                <a:solidFill>
                  <a:schemeClr val="tx1">
                    <a:lumMod val="85000"/>
                    <a:lumOff val="15000"/>
                  </a:schemeClr>
                </a:solidFill>
                <a:latin typeface="+mj-lt"/>
                <a:ea typeface="+mj-ea"/>
                <a:cs typeface="+mj-cs"/>
              </a:defRPr>
            </a:lvl1pPr>
          </a:lstStyle>
          <a:p>
            <a:r>
              <a:rPr lang="fr-FR" sz="4000"/>
              <a:t>Our </a:t>
            </a:r>
            <a:r>
              <a:rPr lang="fr-FR" sz="4000" err="1"/>
              <a:t>Personas</a:t>
            </a:r>
          </a:p>
        </p:txBody>
      </p:sp>
      <p:sp>
        <p:nvSpPr>
          <p:cNvPr id="5" name="ZoneTexte 4">
            <a:extLst>
              <a:ext uri="{FF2B5EF4-FFF2-40B4-BE49-F238E27FC236}">
                <a16:creationId xmlns:a16="http://schemas.microsoft.com/office/drawing/2014/main" id="{D702A8D9-8AB1-7C17-A710-25DD94378F08}"/>
              </a:ext>
            </a:extLst>
          </p:cNvPr>
          <p:cNvSpPr txBox="1"/>
          <p:nvPr/>
        </p:nvSpPr>
        <p:spPr>
          <a:xfrm>
            <a:off x="3286374" y="1508279"/>
            <a:ext cx="4988441"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5"/>
            <a:endParaRPr lang="fr-FR" sz="1400" b="1"/>
          </a:p>
          <a:p>
            <a:pPr lvl="5" algn="l"/>
            <a:r>
              <a:rPr lang="fr-FR" sz="1400" b="1"/>
              <a:t>Paul</a:t>
            </a:r>
            <a:endParaRPr lang="fr-FR" sz="1400"/>
          </a:p>
          <a:p>
            <a:pPr lvl="5"/>
            <a:endParaRPr lang="fr-FR" sz="1400" u="sng"/>
          </a:p>
          <a:p>
            <a:pPr lvl="5"/>
            <a:r>
              <a:rPr lang="fr-FR" sz="1400"/>
              <a:t>56 </a:t>
            </a:r>
            <a:r>
              <a:rPr lang="fr-FR" sz="1400" err="1"/>
              <a:t>years</a:t>
            </a:r>
            <a:r>
              <a:rPr lang="fr-FR" sz="1400"/>
              <a:t> </a:t>
            </a:r>
            <a:r>
              <a:rPr lang="fr-FR" sz="1400" err="1"/>
              <a:t>old</a:t>
            </a:r>
            <a:endParaRPr lang="fr-FR" sz="1400"/>
          </a:p>
          <a:p>
            <a:pPr lvl="5"/>
            <a:r>
              <a:rPr lang="fr-FR" sz="1400"/>
              <a:t>Farmer</a:t>
            </a:r>
          </a:p>
          <a:p>
            <a:endParaRPr lang="fr-FR" sz="1400"/>
          </a:p>
          <a:p>
            <a:endParaRPr lang="fr-FR" sz="1400">
              <a:solidFill>
                <a:srgbClr val="25995C"/>
              </a:solidFill>
            </a:endParaRPr>
          </a:p>
          <a:p>
            <a:endParaRPr lang="fr-FR" sz="1400" b="1"/>
          </a:p>
          <a:p>
            <a:r>
              <a:rPr lang="fr-FR" sz="1400" b="1" err="1"/>
              <a:t>What</a:t>
            </a:r>
            <a:r>
              <a:rPr lang="fr-FR" sz="1400" b="1"/>
              <a:t> </a:t>
            </a:r>
            <a:r>
              <a:rPr lang="fr-FR" sz="1400" b="1" err="1"/>
              <a:t>is</a:t>
            </a:r>
            <a:r>
              <a:rPr lang="fr-FR" sz="1400" b="1"/>
              <a:t> </a:t>
            </a:r>
            <a:r>
              <a:rPr lang="fr-FR" sz="1400" b="1" err="1"/>
              <a:t>he</a:t>
            </a:r>
            <a:r>
              <a:rPr lang="fr-FR" sz="1400" b="1"/>
              <a:t> </a:t>
            </a:r>
            <a:r>
              <a:rPr lang="fr-FR" sz="1400" b="1" err="1"/>
              <a:t>looking</a:t>
            </a:r>
            <a:r>
              <a:rPr lang="fr-FR" sz="1400" b="1"/>
              <a:t> for </a:t>
            </a:r>
            <a:r>
              <a:rPr lang="fr-FR" sz="1400" b="1" err="1"/>
              <a:t>when</a:t>
            </a:r>
            <a:r>
              <a:rPr lang="fr-FR" sz="1400" b="1"/>
              <a:t> </a:t>
            </a:r>
            <a:r>
              <a:rPr lang="fr-FR" sz="1400" b="1" err="1"/>
              <a:t>selling</a:t>
            </a:r>
            <a:r>
              <a:rPr lang="fr-FR" sz="1400" b="1"/>
              <a:t> </a:t>
            </a:r>
            <a:r>
              <a:rPr lang="fr-FR" sz="1400" b="1" err="1"/>
              <a:t>his</a:t>
            </a:r>
            <a:r>
              <a:rPr lang="fr-FR" sz="1400" b="1"/>
              <a:t> </a:t>
            </a:r>
            <a:r>
              <a:rPr lang="fr-FR" sz="1400" b="1" err="1"/>
              <a:t>products</a:t>
            </a:r>
            <a:r>
              <a:rPr lang="fr-FR" sz="1400" b="1"/>
              <a:t>?</a:t>
            </a:r>
            <a:endParaRPr lang="fr-FR" b="1"/>
          </a:p>
          <a:p>
            <a:endParaRPr lang="fr-FR" sz="1400" u="sng"/>
          </a:p>
          <a:p>
            <a:pPr marL="285750" indent="-285750">
              <a:buFont typeface="Wingdings"/>
              <a:buChar char="ü"/>
            </a:pPr>
            <a:r>
              <a:rPr lang="fr-FR" sz="1400">
                <a:ea typeface="+mn-lt"/>
                <a:cs typeface="+mn-lt"/>
              </a:rPr>
              <a:t>An </a:t>
            </a:r>
            <a:r>
              <a:rPr lang="fr-FR" sz="1400" err="1">
                <a:solidFill>
                  <a:srgbClr val="FF0000"/>
                </a:solidFill>
                <a:ea typeface="+mn-lt"/>
                <a:cs typeface="+mn-lt"/>
              </a:rPr>
              <a:t>easy</a:t>
            </a:r>
            <a:r>
              <a:rPr lang="fr-FR" sz="1400">
                <a:solidFill>
                  <a:srgbClr val="FF0000"/>
                </a:solidFill>
                <a:ea typeface="+mn-lt"/>
                <a:cs typeface="+mn-lt"/>
              </a:rPr>
              <a:t> </a:t>
            </a:r>
            <a:r>
              <a:rPr lang="fr-FR" sz="1400">
                <a:ea typeface="+mn-lt"/>
                <a:cs typeface="+mn-lt"/>
              </a:rPr>
              <a:t>and </a:t>
            </a:r>
            <a:r>
              <a:rPr lang="fr-FR" sz="1400">
                <a:solidFill>
                  <a:srgbClr val="FF0000"/>
                </a:solidFill>
                <a:ea typeface="+mn-lt"/>
                <a:cs typeface="+mn-lt"/>
              </a:rPr>
              <a:t>direct</a:t>
            </a:r>
            <a:r>
              <a:rPr lang="fr-FR" sz="1400">
                <a:ea typeface="+mn-lt"/>
                <a:cs typeface="+mn-lt"/>
              </a:rPr>
              <a:t> </a:t>
            </a:r>
            <a:r>
              <a:rPr lang="fr-FR" sz="1400" err="1">
                <a:ea typeface="+mn-lt"/>
                <a:cs typeface="+mn-lt"/>
              </a:rPr>
              <a:t>way</a:t>
            </a:r>
            <a:r>
              <a:rPr lang="fr-FR" sz="1400">
                <a:ea typeface="+mn-lt"/>
                <a:cs typeface="+mn-lt"/>
              </a:rPr>
              <a:t> to</a:t>
            </a:r>
            <a:r>
              <a:rPr lang="fr-FR" sz="1400">
                <a:solidFill>
                  <a:srgbClr val="FF0000"/>
                </a:solidFill>
                <a:ea typeface="+mn-lt"/>
                <a:cs typeface="+mn-lt"/>
              </a:rPr>
              <a:t> </a:t>
            </a:r>
            <a:r>
              <a:rPr lang="fr-FR" sz="1400" err="1">
                <a:solidFill>
                  <a:srgbClr val="FF0000"/>
                </a:solidFill>
                <a:ea typeface="+mn-lt"/>
                <a:cs typeface="+mn-lt"/>
              </a:rPr>
              <a:t>reach</a:t>
            </a:r>
            <a:r>
              <a:rPr lang="fr-FR" sz="1400">
                <a:solidFill>
                  <a:srgbClr val="FF0000"/>
                </a:solidFill>
                <a:ea typeface="+mn-lt"/>
                <a:cs typeface="+mn-lt"/>
              </a:rPr>
              <a:t> new </a:t>
            </a:r>
            <a:r>
              <a:rPr lang="fr-FR" sz="1400" err="1">
                <a:solidFill>
                  <a:srgbClr val="FF0000"/>
                </a:solidFill>
                <a:ea typeface="+mn-lt"/>
                <a:cs typeface="+mn-lt"/>
              </a:rPr>
              <a:t>customers</a:t>
            </a:r>
            <a:r>
              <a:rPr lang="fr-FR" sz="1400">
                <a:ea typeface="+mn-lt"/>
                <a:cs typeface="+mn-lt"/>
              </a:rPr>
              <a:t> on a </a:t>
            </a:r>
            <a:r>
              <a:rPr lang="fr-FR" sz="1400" err="1">
                <a:ea typeface="+mn-lt"/>
                <a:cs typeface="+mn-lt"/>
              </a:rPr>
              <a:t>sustainable</a:t>
            </a:r>
            <a:r>
              <a:rPr lang="fr-FR" sz="1400">
                <a:ea typeface="+mn-lt"/>
                <a:cs typeface="+mn-lt"/>
              </a:rPr>
              <a:t> platform</a:t>
            </a:r>
          </a:p>
          <a:p>
            <a:endParaRPr lang="fr-FR" sz="1400"/>
          </a:p>
          <a:p>
            <a:r>
              <a:rPr lang="fr-FR" sz="1400" b="1"/>
              <a:t>More infos : </a:t>
            </a:r>
          </a:p>
          <a:p>
            <a:pPr marL="285750" indent="-285750">
              <a:buFont typeface="Courier New"/>
              <a:buChar char="o"/>
            </a:pPr>
            <a:endParaRPr lang="fr-FR" sz="1400"/>
          </a:p>
          <a:p>
            <a:pPr marL="285750" indent="-285750">
              <a:buFont typeface="Courier New"/>
              <a:buChar char="o"/>
            </a:pPr>
            <a:r>
              <a:rPr lang="fr-FR" sz="1400" err="1"/>
              <a:t>Wants</a:t>
            </a:r>
            <a:r>
              <a:rPr lang="fr-FR" sz="1400"/>
              <a:t> to </a:t>
            </a:r>
            <a:r>
              <a:rPr lang="fr-FR" sz="1400" err="1"/>
              <a:t>be</a:t>
            </a:r>
            <a:r>
              <a:rPr lang="fr-FR" sz="1400"/>
              <a:t> able to </a:t>
            </a:r>
            <a:r>
              <a:rPr lang="fr-FR" sz="1400" err="1"/>
              <a:t>sell</a:t>
            </a:r>
            <a:r>
              <a:rPr lang="fr-FR" sz="1400"/>
              <a:t> more </a:t>
            </a:r>
            <a:r>
              <a:rPr lang="fr-FR" sz="1400" err="1"/>
              <a:t>sustainable</a:t>
            </a:r>
            <a:r>
              <a:rPr lang="fr-FR" sz="1400"/>
              <a:t> </a:t>
            </a:r>
            <a:r>
              <a:rPr lang="fr-FR" sz="1400" err="1"/>
              <a:t>products</a:t>
            </a:r>
            <a:endParaRPr lang="fr-FR" sz="1400"/>
          </a:p>
          <a:p>
            <a:pPr marL="285750" indent="-285750">
              <a:buFont typeface="Courier New"/>
              <a:buChar char="o"/>
            </a:pPr>
            <a:r>
              <a:rPr lang="fr-FR" sz="1400"/>
              <a:t>Do not </a:t>
            </a:r>
            <a:r>
              <a:rPr lang="fr-FR" sz="1400" err="1"/>
              <a:t>want</a:t>
            </a:r>
            <a:r>
              <a:rPr lang="fr-FR" sz="1400"/>
              <a:t> to </a:t>
            </a:r>
            <a:r>
              <a:rPr lang="fr-FR" sz="1400" err="1"/>
              <a:t>make</a:t>
            </a:r>
            <a:r>
              <a:rPr lang="fr-FR" sz="1400"/>
              <a:t> marketing</a:t>
            </a:r>
          </a:p>
          <a:p>
            <a:pPr marL="285750" indent="-285750">
              <a:buFont typeface="Courier New"/>
              <a:buChar char="o"/>
            </a:pPr>
            <a:r>
              <a:rPr lang="fr-FR" sz="1400"/>
              <a:t>Do not </a:t>
            </a:r>
            <a:r>
              <a:rPr lang="fr-FR" sz="1400" err="1"/>
              <a:t>want</a:t>
            </a:r>
            <a:r>
              <a:rPr lang="fr-FR" sz="1400"/>
              <a:t> to </a:t>
            </a:r>
            <a:r>
              <a:rPr lang="fr-FR" sz="1400" err="1"/>
              <a:t>create</a:t>
            </a:r>
            <a:r>
              <a:rPr lang="fr-FR" sz="1400"/>
              <a:t> and run a web page</a:t>
            </a:r>
          </a:p>
          <a:p>
            <a:endParaRPr lang="fr-FR" sz="1400"/>
          </a:p>
        </p:txBody>
      </p:sp>
      <p:sp>
        <p:nvSpPr>
          <p:cNvPr id="6" name="Titre 1">
            <a:extLst>
              <a:ext uri="{FF2B5EF4-FFF2-40B4-BE49-F238E27FC236}">
                <a16:creationId xmlns:a16="http://schemas.microsoft.com/office/drawing/2014/main" id="{80675F17-CD47-7025-AA06-0472BEBA2842}"/>
              </a:ext>
            </a:extLst>
          </p:cNvPr>
          <p:cNvSpPr>
            <a:spLocks noGrp="1"/>
          </p:cNvSpPr>
          <p:nvPr/>
        </p:nvSpPr>
        <p:spPr>
          <a:xfrm>
            <a:off x="1097280" y="891477"/>
            <a:ext cx="10058400" cy="45956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b="0" kern="1200" spc="-50" baseline="0">
                <a:solidFill>
                  <a:schemeClr val="tx1">
                    <a:lumMod val="85000"/>
                    <a:lumOff val="15000"/>
                  </a:schemeClr>
                </a:solidFill>
                <a:latin typeface="+mj-lt"/>
                <a:ea typeface="+mj-ea"/>
                <a:cs typeface="+mj-cs"/>
              </a:defRPr>
            </a:lvl1pPr>
          </a:lstStyle>
          <a:p>
            <a:r>
              <a:rPr lang="fr-FR" sz="2800" b="1"/>
              <a:t>I. </a:t>
            </a:r>
            <a:r>
              <a:rPr lang="fr-FR" sz="2800" b="1" err="1"/>
              <a:t>Goods</a:t>
            </a:r>
            <a:r>
              <a:rPr lang="fr-FR" sz="2800" b="1"/>
              <a:t> </a:t>
            </a:r>
            <a:r>
              <a:rPr lang="fr-FR" sz="2800" b="1" err="1"/>
              <a:t>suppliers</a:t>
            </a:r>
            <a:r>
              <a:rPr lang="fr-FR" sz="2800" b="1"/>
              <a:t> (Farmers)</a:t>
            </a:r>
          </a:p>
        </p:txBody>
      </p:sp>
      <p:pic>
        <p:nvPicPr>
          <p:cNvPr id="2" name="Image 2" descr="Une image contenant herbe, extérieur, personne&#10;&#10;Description générée automatiquement">
            <a:extLst>
              <a:ext uri="{FF2B5EF4-FFF2-40B4-BE49-F238E27FC236}">
                <a16:creationId xmlns:a16="http://schemas.microsoft.com/office/drawing/2014/main" id="{42CB7A1F-AAD2-32E9-6D29-8A72D6414F9F}"/>
              </a:ext>
            </a:extLst>
          </p:cNvPr>
          <p:cNvPicPr>
            <a:picLocks noChangeAspect="1"/>
          </p:cNvPicPr>
          <p:nvPr/>
        </p:nvPicPr>
        <p:blipFill rotWithShape="1">
          <a:blip r:embed="rId2"/>
          <a:srcRect l="9254" t="4018" r="29254" b="4911"/>
          <a:stretch/>
        </p:blipFill>
        <p:spPr>
          <a:xfrm>
            <a:off x="3965068" y="1631069"/>
            <a:ext cx="1424673" cy="14029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875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EC0C2A-E58E-DFF9-CE08-E872212AE53E}"/>
              </a:ext>
            </a:extLst>
          </p:cNvPr>
          <p:cNvSpPr>
            <a:spLocks noGrp="1"/>
          </p:cNvSpPr>
          <p:nvPr>
            <p:ph type="title"/>
          </p:nvPr>
        </p:nvSpPr>
        <p:spPr/>
        <p:txBody>
          <a:bodyPr/>
          <a:lstStyle/>
          <a:p>
            <a:r>
              <a:rPr lang="de-DE"/>
              <a:t>Need </a:t>
            </a:r>
            <a:r>
              <a:rPr lang="de-DE" err="1"/>
              <a:t>for</a:t>
            </a:r>
            <a:r>
              <a:rPr lang="de-DE"/>
              <a:t> </a:t>
            </a:r>
            <a:r>
              <a:rPr lang="de-DE" err="1"/>
              <a:t>producers</a:t>
            </a:r>
            <a:endParaRPr lang="de-DE"/>
          </a:p>
        </p:txBody>
      </p:sp>
      <p:pic>
        <p:nvPicPr>
          <p:cNvPr id="5" name="Grafik 4">
            <a:hlinkClick r:id="rId3"/>
            <a:extLst>
              <a:ext uri="{FF2B5EF4-FFF2-40B4-BE49-F238E27FC236}">
                <a16:creationId xmlns:a16="http://schemas.microsoft.com/office/drawing/2014/main" id="{00288DD7-1761-4FF1-0967-38E8C8793EDF}"/>
              </a:ext>
            </a:extLst>
          </p:cNvPr>
          <p:cNvPicPr>
            <a:picLocks noChangeAspect="1"/>
          </p:cNvPicPr>
          <p:nvPr/>
        </p:nvPicPr>
        <p:blipFill>
          <a:blip r:embed="rId4"/>
          <a:stretch>
            <a:fillRect/>
          </a:stretch>
        </p:blipFill>
        <p:spPr>
          <a:xfrm>
            <a:off x="270318" y="1607725"/>
            <a:ext cx="6925642" cy="2114845"/>
          </a:xfrm>
          <a:prstGeom prst="rect">
            <a:avLst/>
          </a:prstGeom>
          <a:ln>
            <a:solidFill>
              <a:schemeClr val="tx1"/>
            </a:solidFill>
          </a:ln>
        </p:spPr>
      </p:pic>
      <p:pic>
        <p:nvPicPr>
          <p:cNvPr id="9" name="Grafik 8">
            <a:hlinkClick r:id="rId5"/>
            <a:extLst>
              <a:ext uri="{FF2B5EF4-FFF2-40B4-BE49-F238E27FC236}">
                <a16:creationId xmlns:a16="http://schemas.microsoft.com/office/drawing/2014/main" id="{2C771221-A420-7651-BB21-3054D59E6F7F}"/>
              </a:ext>
            </a:extLst>
          </p:cNvPr>
          <p:cNvPicPr>
            <a:picLocks noChangeAspect="1"/>
          </p:cNvPicPr>
          <p:nvPr/>
        </p:nvPicPr>
        <p:blipFill>
          <a:blip r:embed="rId6"/>
          <a:stretch>
            <a:fillRect/>
          </a:stretch>
        </p:blipFill>
        <p:spPr>
          <a:xfrm>
            <a:off x="489110" y="4401831"/>
            <a:ext cx="6487430" cy="838317"/>
          </a:xfrm>
          <a:prstGeom prst="rect">
            <a:avLst/>
          </a:prstGeom>
          <a:ln>
            <a:solidFill>
              <a:schemeClr val="tx1"/>
            </a:solidFill>
          </a:ln>
        </p:spPr>
      </p:pic>
      <p:pic>
        <p:nvPicPr>
          <p:cNvPr id="13" name="Grafik 12">
            <a:hlinkClick r:id="rId7"/>
            <a:extLst>
              <a:ext uri="{FF2B5EF4-FFF2-40B4-BE49-F238E27FC236}">
                <a16:creationId xmlns:a16="http://schemas.microsoft.com/office/drawing/2014/main" id="{5C177396-0506-6AD0-7C52-C74EF9A8F746}"/>
              </a:ext>
            </a:extLst>
          </p:cNvPr>
          <p:cNvPicPr>
            <a:picLocks noChangeAspect="1"/>
          </p:cNvPicPr>
          <p:nvPr/>
        </p:nvPicPr>
        <p:blipFill>
          <a:blip r:embed="rId8"/>
          <a:stretch>
            <a:fillRect/>
          </a:stretch>
        </p:blipFill>
        <p:spPr>
          <a:xfrm>
            <a:off x="477078" y="5426180"/>
            <a:ext cx="5372850" cy="866896"/>
          </a:xfrm>
          <a:prstGeom prst="rect">
            <a:avLst/>
          </a:prstGeom>
          <a:ln>
            <a:solidFill>
              <a:schemeClr val="tx1"/>
            </a:solidFill>
          </a:ln>
        </p:spPr>
      </p:pic>
      <p:pic>
        <p:nvPicPr>
          <p:cNvPr id="17" name="Grafik 16">
            <a:hlinkClick r:id="rId9"/>
            <a:extLst>
              <a:ext uri="{FF2B5EF4-FFF2-40B4-BE49-F238E27FC236}">
                <a16:creationId xmlns:a16="http://schemas.microsoft.com/office/drawing/2014/main" id="{729B2477-9628-DD53-7EFA-BEFC317F05E5}"/>
              </a:ext>
            </a:extLst>
          </p:cNvPr>
          <p:cNvPicPr>
            <a:picLocks noChangeAspect="1"/>
          </p:cNvPicPr>
          <p:nvPr/>
        </p:nvPicPr>
        <p:blipFill>
          <a:blip r:embed="rId10"/>
          <a:stretch>
            <a:fillRect/>
          </a:stretch>
        </p:blipFill>
        <p:spPr>
          <a:xfrm>
            <a:off x="6859683" y="3431319"/>
            <a:ext cx="5068007" cy="2667372"/>
          </a:xfrm>
          <a:prstGeom prst="rect">
            <a:avLst/>
          </a:prstGeom>
          <a:ln>
            <a:solidFill>
              <a:schemeClr val="tx1"/>
            </a:solidFill>
          </a:ln>
        </p:spPr>
      </p:pic>
      <p:pic>
        <p:nvPicPr>
          <p:cNvPr id="21" name="Grafik 20">
            <a:hlinkClick r:id="rId11"/>
            <a:extLst>
              <a:ext uri="{FF2B5EF4-FFF2-40B4-BE49-F238E27FC236}">
                <a16:creationId xmlns:a16="http://schemas.microsoft.com/office/drawing/2014/main" id="{F6310236-AF26-CDB4-BDBA-0C07B6599A95}"/>
              </a:ext>
            </a:extLst>
          </p:cNvPr>
          <p:cNvPicPr>
            <a:picLocks noChangeAspect="1"/>
          </p:cNvPicPr>
          <p:nvPr/>
        </p:nvPicPr>
        <p:blipFill>
          <a:blip r:embed="rId12"/>
          <a:stretch>
            <a:fillRect/>
          </a:stretch>
        </p:blipFill>
        <p:spPr>
          <a:xfrm>
            <a:off x="5911031" y="4668072"/>
            <a:ext cx="6154009" cy="1667108"/>
          </a:xfrm>
          <a:prstGeom prst="rect">
            <a:avLst/>
          </a:prstGeom>
          <a:ln>
            <a:solidFill>
              <a:schemeClr val="tx1"/>
            </a:solidFill>
          </a:ln>
        </p:spPr>
      </p:pic>
      <p:pic>
        <p:nvPicPr>
          <p:cNvPr id="23" name="Grafik 22">
            <a:hlinkClick r:id="rId13"/>
            <a:extLst>
              <a:ext uri="{FF2B5EF4-FFF2-40B4-BE49-F238E27FC236}">
                <a16:creationId xmlns:a16="http://schemas.microsoft.com/office/drawing/2014/main" id="{1B1B54A1-8F2C-0332-B139-E25255CCBD42}"/>
              </a:ext>
            </a:extLst>
          </p:cNvPr>
          <p:cNvPicPr>
            <a:picLocks noChangeAspect="1"/>
          </p:cNvPicPr>
          <p:nvPr/>
        </p:nvPicPr>
        <p:blipFill>
          <a:blip r:embed="rId14"/>
          <a:stretch>
            <a:fillRect/>
          </a:stretch>
        </p:blipFill>
        <p:spPr>
          <a:xfrm>
            <a:off x="3365001" y="3004878"/>
            <a:ext cx="8828045" cy="645668"/>
          </a:xfrm>
          <a:prstGeom prst="rect">
            <a:avLst/>
          </a:prstGeom>
          <a:ln>
            <a:solidFill>
              <a:schemeClr val="tx1"/>
            </a:solidFill>
          </a:ln>
        </p:spPr>
      </p:pic>
      <p:pic>
        <p:nvPicPr>
          <p:cNvPr id="25" name="Grafik 24">
            <a:hlinkClick r:id="rId13"/>
            <a:extLst>
              <a:ext uri="{FF2B5EF4-FFF2-40B4-BE49-F238E27FC236}">
                <a16:creationId xmlns:a16="http://schemas.microsoft.com/office/drawing/2014/main" id="{F206BD68-232A-F934-868A-4AE10D69ABF9}"/>
              </a:ext>
            </a:extLst>
          </p:cNvPr>
          <p:cNvPicPr>
            <a:picLocks noChangeAspect="1"/>
          </p:cNvPicPr>
          <p:nvPr/>
        </p:nvPicPr>
        <p:blipFill>
          <a:blip r:embed="rId15"/>
          <a:stretch>
            <a:fillRect/>
          </a:stretch>
        </p:blipFill>
        <p:spPr>
          <a:xfrm>
            <a:off x="126095" y="2167230"/>
            <a:ext cx="8522092" cy="499519"/>
          </a:xfrm>
          <a:prstGeom prst="rect">
            <a:avLst/>
          </a:prstGeom>
          <a:ln>
            <a:solidFill>
              <a:schemeClr val="tx1"/>
            </a:solidFill>
          </a:ln>
        </p:spPr>
      </p:pic>
      <p:pic>
        <p:nvPicPr>
          <p:cNvPr id="27" name="Grafik 26">
            <a:hlinkClick r:id="rId16"/>
            <a:extLst>
              <a:ext uri="{FF2B5EF4-FFF2-40B4-BE49-F238E27FC236}">
                <a16:creationId xmlns:a16="http://schemas.microsoft.com/office/drawing/2014/main" id="{F762CDA9-D2E2-748E-E29B-4EC3E9A9D377}"/>
              </a:ext>
            </a:extLst>
          </p:cNvPr>
          <p:cNvPicPr>
            <a:picLocks noChangeAspect="1"/>
          </p:cNvPicPr>
          <p:nvPr/>
        </p:nvPicPr>
        <p:blipFill>
          <a:blip r:embed="rId17"/>
          <a:stretch>
            <a:fillRect/>
          </a:stretch>
        </p:blipFill>
        <p:spPr>
          <a:xfrm>
            <a:off x="1105828" y="3822181"/>
            <a:ext cx="6925642" cy="1305107"/>
          </a:xfrm>
          <a:prstGeom prst="rect">
            <a:avLst/>
          </a:prstGeom>
          <a:ln>
            <a:solidFill>
              <a:schemeClr val="tx1"/>
            </a:solidFill>
          </a:ln>
        </p:spPr>
      </p:pic>
      <p:pic>
        <p:nvPicPr>
          <p:cNvPr id="29" name="Grafik 28">
            <a:hlinkClick r:id="rId18"/>
            <a:extLst>
              <a:ext uri="{FF2B5EF4-FFF2-40B4-BE49-F238E27FC236}">
                <a16:creationId xmlns:a16="http://schemas.microsoft.com/office/drawing/2014/main" id="{85C0612E-C3E9-0191-3EC0-13513FB14130}"/>
              </a:ext>
            </a:extLst>
          </p:cNvPr>
          <p:cNvPicPr>
            <a:picLocks noChangeAspect="1"/>
          </p:cNvPicPr>
          <p:nvPr/>
        </p:nvPicPr>
        <p:blipFill>
          <a:blip r:embed="rId19"/>
          <a:stretch>
            <a:fillRect/>
          </a:stretch>
        </p:blipFill>
        <p:spPr>
          <a:xfrm>
            <a:off x="4258695" y="417197"/>
            <a:ext cx="7802064" cy="2419688"/>
          </a:xfrm>
          <a:prstGeom prst="rect">
            <a:avLst/>
          </a:prstGeom>
          <a:ln>
            <a:solidFill>
              <a:schemeClr val="tx1"/>
            </a:solidFill>
          </a:ln>
        </p:spPr>
      </p:pic>
      <p:sp>
        <p:nvSpPr>
          <p:cNvPr id="31" name="Textfeld 30">
            <a:hlinkClick r:id="rId18"/>
            <a:extLst>
              <a:ext uri="{FF2B5EF4-FFF2-40B4-BE49-F238E27FC236}">
                <a16:creationId xmlns:a16="http://schemas.microsoft.com/office/drawing/2014/main" id="{A9EB582B-AF10-D67F-D920-080CC403C649}"/>
              </a:ext>
            </a:extLst>
          </p:cNvPr>
          <p:cNvSpPr txBox="1"/>
          <p:nvPr/>
        </p:nvSpPr>
        <p:spPr>
          <a:xfrm>
            <a:off x="2800335" y="1867870"/>
            <a:ext cx="6093994" cy="1938992"/>
          </a:xfrm>
          <a:prstGeom prst="rect">
            <a:avLst/>
          </a:prstGeom>
          <a:solidFill>
            <a:schemeClr val="bg1"/>
          </a:solidFill>
          <a:ln>
            <a:solidFill>
              <a:schemeClr val="tx1"/>
            </a:solidFill>
          </a:ln>
        </p:spPr>
        <p:txBody>
          <a:bodyPr wrap="square">
            <a:spAutoFit/>
          </a:bodyPr>
          <a:lstStyle/>
          <a:p>
            <a:r>
              <a:rPr lang="de-DE" sz="2000" b="1" i="0">
                <a:solidFill>
                  <a:srgbClr val="333333"/>
                </a:solidFill>
                <a:effectLst/>
                <a:latin typeface="NDRSansRegular"/>
              </a:rPr>
              <a:t>Weil die Preise auf dem großen Markt schlecht sind, hat sie vor Kurzem auf Direktvermarktung umgestellt. Sie ist überrascht, wie gut der Verkauf im eigenen Hofladen läuft: "Das zeigt mir: Die Leute wollen gutes Fleisch, obwohl sie bei mir viel höhere Preise zahlen als im Lebensmitteleinzelhandel."</a:t>
            </a:r>
            <a:endParaRPr lang="de-DE" sz="2000" b="1"/>
          </a:p>
        </p:txBody>
      </p:sp>
    </p:spTree>
    <p:extLst>
      <p:ext uri="{BB962C8B-B14F-4D97-AF65-F5344CB8AC3E}">
        <p14:creationId xmlns:p14="http://schemas.microsoft.com/office/powerpoint/2010/main" val="2639308920"/>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Univers Condense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2317</Words>
  <Application>Microsoft Office PowerPoint</Application>
  <PresentationFormat>Widescreen</PresentationFormat>
  <Paragraphs>431</Paragraphs>
  <Slides>49</Slides>
  <Notes>17</Notes>
  <HiddenSlides>7</HiddenSlides>
  <MMClips>2</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RetrospectVTI</vt:lpstr>
      <vt:lpstr>PowerPoint Presentation</vt:lpstr>
      <vt:lpstr>Sustail – Sustainable retail</vt:lpstr>
      <vt:lpstr>A webapp to make logistics information of online grocery shopping more transparent for customers.  A platform where producers can transparently share their information on the sustainability of their transportation methods.</vt:lpstr>
      <vt:lpstr>Agenda</vt:lpstr>
      <vt:lpstr>Agenda</vt:lpstr>
      <vt:lpstr>Desirability</vt:lpstr>
      <vt:lpstr>PowerPoint Presentation</vt:lpstr>
      <vt:lpstr>PowerPoint Presentation</vt:lpstr>
      <vt:lpstr>Need for producers</vt:lpstr>
      <vt:lpstr>Insights about farmers</vt:lpstr>
      <vt:lpstr>Desirability-User need</vt:lpstr>
      <vt:lpstr>PowerPoint Presentation</vt:lpstr>
      <vt:lpstr>PowerPoint Presentation</vt:lpstr>
      <vt:lpstr>PowerPoint Presentation</vt:lpstr>
      <vt:lpstr>PowerPoint Presentation</vt:lpstr>
      <vt:lpstr>Customers are willing to pay more for sustainable products.</vt:lpstr>
      <vt:lpstr>Virtual store runs</vt:lpstr>
      <vt:lpstr>PowerPoint Presentation</vt:lpstr>
      <vt:lpstr>Desirability </vt:lpstr>
      <vt:lpstr>Desirability – Channels</vt:lpstr>
      <vt:lpstr>Feasibility</vt:lpstr>
      <vt:lpstr>Show Time</vt:lpstr>
      <vt:lpstr>Feasibility – Algorithm</vt:lpstr>
      <vt:lpstr>Feasibility – Release state of Sustail</vt:lpstr>
      <vt:lpstr>Feasibility – Release state of Sustail</vt:lpstr>
      <vt:lpstr> Gamification </vt:lpstr>
      <vt:lpstr>Feasibility Recipes</vt:lpstr>
      <vt:lpstr>Feasibility – Tech Stack</vt:lpstr>
      <vt:lpstr>Feasibility – User acceptance test</vt:lpstr>
      <vt:lpstr>Viability</vt:lpstr>
      <vt:lpstr>PowerPoint Presentation</vt:lpstr>
      <vt:lpstr>PowerPoint Presentation</vt:lpstr>
      <vt:lpstr>PowerPoint Presentation</vt:lpstr>
      <vt:lpstr>PowerPoint Presentation</vt:lpstr>
      <vt:lpstr>Viability - Market Size &amp; Potential Audience</vt:lpstr>
      <vt:lpstr>Appendix – Potential Audience</vt:lpstr>
      <vt:lpstr>Viability – Business Case Calculation</vt:lpstr>
      <vt:lpstr>Our journey</vt:lpstr>
      <vt:lpstr>Milestones</vt:lpstr>
      <vt:lpstr>Challenges</vt:lpstr>
      <vt:lpstr>Thinking future…</vt:lpstr>
      <vt:lpstr>Thinking future…</vt:lpstr>
      <vt:lpstr>Thinking future…</vt:lpstr>
      <vt:lpstr>Thinking future…</vt:lpstr>
      <vt:lpstr>Thinking future…</vt:lpstr>
      <vt:lpstr>Thinking future…</vt:lpstr>
      <vt:lpstr>Thinking future…</vt:lpstr>
      <vt:lpstr>Thinking future…</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Sustail – Sustainable retail</dc:title>
  <dc:creator>Gina Weber1</dc:creator>
  <cp:lastModifiedBy>yvonnechinaguo@126.com</cp:lastModifiedBy>
  <cp:revision>10</cp:revision>
  <dcterms:created xsi:type="dcterms:W3CDTF">2022-11-04T10:02:36Z</dcterms:created>
  <dcterms:modified xsi:type="dcterms:W3CDTF">2022-11-25T12:37:20Z</dcterms:modified>
</cp:coreProperties>
</file>